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1" r:id="rId1"/>
  </p:sldMasterIdLst>
  <p:notesMasterIdLst>
    <p:notesMasterId r:id="rId13"/>
  </p:notesMasterIdLst>
  <p:sldIdLst>
    <p:sldId id="256" r:id="rId2"/>
    <p:sldId id="257" r:id="rId3"/>
    <p:sldId id="258" r:id="rId4"/>
    <p:sldId id="259" r:id="rId5"/>
    <p:sldId id="260" r:id="rId6"/>
    <p:sldId id="261" r:id="rId7"/>
    <p:sldId id="262" r:id="rId8"/>
    <p:sldId id="263" r:id="rId9"/>
    <p:sldId id="268" r:id="rId10"/>
    <p:sldId id="266"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6429F8-6D81-4ECD-BA16-BF7970A9606E}" v="58" dt="2022-07-10T02:29:05.3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4" autoAdjust="0"/>
    <p:restoredTop sz="94660"/>
  </p:normalViewPr>
  <p:slideViewPr>
    <p:cSldViewPr snapToGrid="0">
      <p:cViewPr varScale="1">
        <p:scale>
          <a:sx n="76" d="100"/>
          <a:sy n="76" d="100"/>
        </p:scale>
        <p:origin x="414" y="11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yble Darden-Barry" userId="a32441d7c0e18064" providerId="LiveId" clId="{816429F8-6D81-4ECD-BA16-BF7970A9606E}"/>
    <pc:docChg chg="undo custSel modSld">
      <pc:chgData name="Syble Darden-Barry" userId="a32441d7c0e18064" providerId="LiveId" clId="{816429F8-6D81-4ECD-BA16-BF7970A9606E}" dt="2023-01-19T04:32:32.142" v="233" actId="20577"/>
      <pc:docMkLst>
        <pc:docMk/>
      </pc:docMkLst>
      <pc:sldChg chg="modSp mod">
        <pc:chgData name="Syble Darden-Barry" userId="a32441d7c0e18064" providerId="LiveId" clId="{816429F8-6D81-4ECD-BA16-BF7970A9606E}" dt="2023-01-19T04:30:10.810" v="204" actId="27636"/>
        <pc:sldMkLst>
          <pc:docMk/>
          <pc:sldMk cId="1649300610" sldId="260"/>
        </pc:sldMkLst>
        <pc:spChg chg="mod">
          <ac:chgData name="Syble Darden-Barry" userId="a32441d7c0e18064" providerId="LiveId" clId="{816429F8-6D81-4ECD-BA16-BF7970A9606E}" dt="2023-01-19T04:30:10.810" v="204" actId="27636"/>
          <ac:spMkLst>
            <pc:docMk/>
            <pc:sldMk cId="1649300610" sldId="260"/>
            <ac:spMk id="3" creationId="{1FEE7646-5DFB-45F3-B747-7D90F89B33C5}"/>
          </ac:spMkLst>
        </pc:spChg>
        <pc:spChg chg="mod">
          <ac:chgData name="Syble Darden-Barry" userId="a32441d7c0e18064" providerId="LiveId" clId="{816429F8-6D81-4ECD-BA16-BF7970A9606E}" dt="2023-01-19T04:30:10.800" v="203" actId="27636"/>
          <ac:spMkLst>
            <pc:docMk/>
            <pc:sldMk cId="1649300610" sldId="260"/>
            <ac:spMk id="4" creationId="{7EAB5035-FD5D-4F98-B600-9F3A4B11DB59}"/>
          </ac:spMkLst>
        </pc:spChg>
      </pc:sldChg>
      <pc:sldChg chg="modSp mod">
        <pc:chgData name="Syble Darden-Barry" userId="a32441d7c0e18064" providerId="LiveId" clId="{816429F8-6D81-4ECD-BA16-BF7970A9606E}" dt="2023-01-19T04:31:56.120" v="219" actId="20577"/>
        <pc:sldMkLst>
          <pc:docMk/>
          <pc:sldMk cId="2141914043" sldId="261"/>
        </pc:sldMkLst>
        <pc:spChg chg="mod">
          <ac:chgData name="Syble Darden-Barry" userId="a32441d7c0e18064" providerId="LiveId" clId="{816429F8-6D81-4ECD-BA16-BF7970A9606E}" dt="2023-01-19T04:31:52.405" v="210" actId="27636"/>
          <ac:spMkLst>
            <pc:docMk/>
            <pc:sldMk cId="2141914043" sldId="261"/>
            <ac:spMk id="3" creationId="{222B0997-5356-46E5-A3AC-AE0D89E00A5C}"/>
          </ac:spMkLst>
        </pc:spChg>
        <pc:spChg chg="mod">
          <ac:chgData name="Syble Darden-Barry" userId="a32441d7c0e18064" providerId="LiveId" clId="{816429F8-6D81-4ECD-BA16-BF7970A9606E}" dt="2023-01-19T04:31:56.120" v="219" actId="20577"/>
          <ac:spMkLst>
            <pc:docMk/>
            <pc:sldMk cId="2141914043" sldId="261"/>
            <ac:spMk id="4" creationId="{5BBD4685-94FE-48AE-AF3D-1E960AF3BE51}"/>
          </ac:spMkLst>
        </pc:spChg>
      </pc:sldChg>
      <pc:sldChg chg="modSp mod">
        <pc:chgData name="Syble Darden-Barry" userId="a32441d7c0e18064" providerId="LiveId" clId="{816429F8-6D81-4ECD-BA16-BF7970A9606E}" dt="2023-01-19T04:32:32.142" v="233" actId="20577"/>
        <pc:sldMkLst>
          <pc:docMk/>
          <pc:sldMk cId="1365044476" sldId="268"/>
        </pc:sldMkLst>
        <pc:spChg chg="mod">
          <ac:chgData name="Syble Darden-Barry" userId="a32441d7c0e18064" providerId="LiveId" clId="{816429F8-6D81-4ECD-BA16-BF7970A9606E}" dt="2023-01-19T04:32:32.142" v="233" actId="20577"/>
          <ac:spMkLst>
            <pc:docMk/>
            <pc:sldMk cId="1365044476" sldId="268"/>
            <ac:spMk id="3" creationId="{62E6365F-D6CC-453B-AF5F-4A2DD7D4A55A}"/>
          </ac:spMkLst>
        </pc:spChg>
      </pc:sldChg>
    </pc:docChg>
  </pc:docChgLst>
  <pc:docChgLst>
    <pc:chgData name="Syble Darden-Euring" userId="a32441d7c0e18064" providerId="LiveId" clId="{816429F8-6D81-4ECD-BA16-BF7970A9606E}"/>
    <pc:docChg chg="undo custSel addSld delSld modSld sldOrd">
      <pc:chgData name="Syble Darden-Euring" userId="a32441d7c0e18064" providerId="LiveId" clId="{816429F8-6D81-4ECD-BA16-BF7970A9606E}" dt="2022-07-10T02:29:39.896" v="3842" actId="1076"/>
      <pc:docMkLst>
        <pc:docMk/>
      </pc:docMkLst>
      <pc:sldChg chg="addSp modSp mod">
        <pc:chgData name="Syble Darden-Euring" userId="a32441d7c0e18064" providerId="LiveId" clId="{816429F8-6D81-4ECD-BA16-BF7970A9606E}" dt="2022-04-05T01:21:52.146" v="3833"/>
        <pc:sldMkLst>
          <pc:docMk/>
          <pc:sldMk cId="196209640" sldId="256"/>
        </pc:sldMkLst>
        <pc:spChg chg="mod">
          <ac:chgData name="Syble Darden-Euring" userId="a32441d7c0e18064" providerId="LiveId" clId="{816429F8-6D81-4ECD-BA16-BF7970A9606E}" dt="2022-02-26T03:48:52.246" v="1963" actId="20577"/>
          <ac:spMkLst>
            <pc:docMk/>
            <pc:sldMk cId="196209640" sldId="256"/>
            <ac:spMk id="3" creationId="{942FDD0D-FFCA-44CF-AF35-214A733E3866}"/>
          </ac:spMkLst>
        </pc:spChg>
        <pc:picChg chg="add mod">
          <ac:chgData name="Syble Darden-Euring" userId="a32441d7c0e18064" providerId="LiveId" clId="{816429F8-6D81-4ECD-BA16-BF7970A9606E}" dt="2022-04-05T01:21:52.146" v="3833"/>
          <ac:picMkLst>
            <pc:docMk/>
            <pc:sldMk cId="196209640" sldId="256"/>
            <ac:picMk id="5" creationId="{C62D69BC-3AD1-4148-830C-9EAE679C49FE}"/>
          </ac:picMkLst>
        </pc:picChg>
        <pc:picChg chg="add mod">
          <ac:chgData name="Syble Darden-Euring" userId="a32441d7c0e18064" providerId="LiveId" clId="{816429F8-6D81-4ECD-BA16-BF7970A9606E}" dt="2022-02-26T03:48:34.391" v="1921" actId="1076"/>
          <ac:picMkLst>
            <pc:docMk/>
            <pc:sldMk cId="196209640" sldId="256"/>
            <ac:picMk id="20" creationId="{D900E6E2-497B-4308-B379-DE092F5D7AC4}"/>
          </ac:picMkLst>
        </pc:picChg>
      </pc:sldChg>
      <pc:sldChg chg="addSp delSp modSp mod">
        <pc:chgData name="Syble Darden-Euring" userId="a32441d7c0e18064" providerId="LiveId" clId="{816429F8-6D81-4ECD-BA16-BF7970A9606E}" dt="2022-04-02T22:27:16.291" v="3568" actId="33524"/>
        <pc:sldMkLst>
          <pc:docMk/>
          <pc:sldMk cId="2485761032" sldId="257"/>
        </pc:sldMkLst>
        <pc:spChg chg="mod">
          <ac:chgData name="Syble Darden-Euring" userId="a32441d7c0e18064" providerId="LiveId" clId="{816429F8-6D81-4ECD-BA16-BF7970A9606E}" dt="2022-02-26T03:49:11.752" v="1967" actId="20577"/>
          <ac:spMkLst>
            <pc:docMk/>
            <pc:sldMk cId="2485761032" sldId="257"/>
            <ac:spMk id="2" creationId="{659F3B70-659A-4F40-98AA-776E89BFB85C}"/>
          </ac:spMkLst>
        </pc:spChg>
        <pc:spChg chg="mod ord">
          <ac:chgData name="Syble Darden-Euring" userId="a32441d7c0e18064" providerId="LiveId" clId="{816429F8-6D81-4ECD-BA16-BF7970A9606E}" dt="2022-04-02T22:27:16.291" v="3568" actId="33524"/>
          <ac:spMkLst>
            <pc:docMk/>
            <pc:sldMk cId="2485761032" sldId="257"/>
            <ac:spMk id="3" creationId="{72DDE3E2-D390-4007-B2F9-7E0C6059D61F}"/>
          </ac:spMkLst>
        </pc:spChg>
        <pc:spChg chg="add del">
          <ac:chgData name="Syble Darden-Euring" userId="a32441d7c0e18064" providerId="LiveId" clId="{816429F8-6D81-4ECD-BA16-BF7970A9606E}" dt="2022-02-26T03:34:33.085" v="1708" actId="26606"/>
          <ac:spMkLst>
            <pc:docMk/>
            <pc:sldMk cId="2485761032" sldId="257"/>
            <ac:spMk id="8" creationId="{3558DB37-9FEE-48A2-8578-ED0401573943}"/>
          </ac:spMkLst>
        </pc:spChg>
        <pc:spChg chg="add del">
          <ac:chgData name="Syble Darden-Euring" userId="a32441d7c0e18064" providerId="LiveId" clId="{816429F8-6D81-4ECD-BA16-BF7970A9606E}" dt="2022-02-26T03:34:33.085" v="1708" actId="26606"/>
          <ac:spMkLst>
            <pc:docMk/>
            <pc:sldMk cId="2485761032" sldId="257"/>
            <ac:spMk id="10" creationId="{5F7FCCA6-00E2-4F74-A105-0D769872F243}"/>
          </ac:spMkLst>
        </pc:spChg>
        <pc:spChg chg="add del">
          <ac:chgData name="Syble Darden-Euring" userId="a32441d7c0e18064" providerId="LiveId" clId="{816429F8-6D81-4ECD-BA16-BF7970A9606E}" dt="2022-02-26T03:34:33.085" v="1708" actId="26606"/>
          <ac:spMkLst>
            <pc:docMk/>
            <pc:sldMk cId="2485761032" sldId="257"/>
            <ac:spMk id="12" creationId="{9B834327-03F1-4931-8261-971373A5A694}"/>
          </ac:spMkLst>
        </pc:spChg>
        <pc:spChg chg="add del">
          <ac:chgData name="Syble Darden-Euring" userId="a32441d7c0e18064" providerId="LiveId" clId="{816429F8-6D81-4ECD-BA16-BF7970A9606E}" dt="2022-02-26T03:34:33.054" v="1707" actId="26606"/>
          <ac:spMkLst>
            <pc:docMk/>
            <pc:sldMk cId="2485761032" sldId="257"/>
            <ac:spMk id="17" creationId="{13BCCAE5-A35B-4B66-A4A7-E23C34A403A4}"/>
          </ac:spMkLst>
        </pc:spChg>
        <pc:spChg chg="add del">
          <ac:chgData name="Syble Darden-Euring" userId="a32441d7c0e18064" providerId="LiveId" clId="{816429F8-6D81-4ECD-BA16-BF7970A9606E}" dt="2022-02-26T03:34:33.054" v="1707" actId="26606"/>
          <ac:spMkLst>
            <pc:docMk/>
            <pc:sldMk cId="2485761032" sldId="257"/>
            <ac:spMk id="21" creationId="{CB06839E-D8C3-4A74-BA2B-3B97E7B2CDB5}"/>
          </ac:spMkLst>
        </pc:spChg>
        <pc:spChg chg="add">
          <ac:chgData name="Syble Darden-Euring" userId="a32441d7c0e18064" providerId="LiveId" clId="{816429F8-6D81-4ECD-BA16-BF7970A9606E}" dt="2022-02-26T03:34:33.085" v="1708" actId="26606"/>
          <ac:spMkLst>
            <pc:docMk/>
            <pc:sldMk cId="2485761032" sldId="257"/>
            <ac:spMk id="23" creationId="{13BCCAE5-A35B-4B66-A4A7-E23C34A403A4}"/>
          </ac:spMkLst>
        </pc:spChg>
        <pc:spChg chg="add">
          <ac:chgData name="Syble Darden-Euring" userId="a32441d7c0e18064" providerId="LiveId" clId="{816429F8-6D81-4ECD-BA16-BF7970A9606E}" dt="2022-02-26T03:34:33.085" v="1708" actId="26606"/>
          <ac:spMkLst>
            <pc:docMk/>
            <pc:sldMk cId="2485761032" sldId="257"/>
            <ac:spMk id="25" creationId="{0B2EDFE5-9478-4774-9D3D-FEC7DC7082EF}"/>
          </ac:spMkLst>
        </pc:spChg>
        <pc:picChg chg="add mod">
          <ac:chgData name="Syble Darden-Euring" userId="a32441d7c0e18064" providerId="LiveId" clId="{816429F8-6D81-4ECD-BA16-BF7970A9606E}" dt="2022-02-26T03:34:33.085" v="1708" actId="26606"/>
          <ac:picMkLst>
            <pc:docMk/>
            <pc:sldMk cId="2485761032" sldId="257"/>
            <ac:picMk id="7" creationId="{543C7F0A-EBF2-4B46-B049-CFB869D09B1F}"/>
          </ac:picMkLst>
        </pc:picChg>
        <pc:cxnChg chg="add del">
          <ac:chgData name="Syble Darden-Euring" userId="a32441d7c0e18064" providerId="LiveId" clId="{816429F8-6D81-4ECD-BA16-BF7970A9606E}" dt="2022-02-26T03:34:33.054" v="1707" actId="26606"/>
          <ac:cxnSpMkLst>
            <pc:docMk/>
            <pc:sldMk cId="2485761032" sldId="257"/>
            <ac:cxnSpMk id="19" creationId="{6987BDFB-DE64-4B56-B44F-45FAE19FA94E}"/>
          </ac:cxnSpMkLst>
        </pc:cxnChg>
        <pc:cxnChg chg="add">
          <ac:chgData name="Syble Darden-Euring" userId="a32441d7c0e18064" providerId="LiveId" clId="{816429F8-6D81-4ECD-BA16-BF7970A9606E}" dt="2022-02-26T03:34:33.085" v="1708" actId="26606"/>
          <ac:cxnSpMkLst>
            <pc:docMk/>
            <pc:sldMk cId="2485761032" sldId="257"/>
            <ac:cxnSpMk id="24" creationId="{6987BDFB-DE64-4B56-B44F-45FAE19FA94E}"/>
          </ac:cxnSpMkLst>
        </pc:cxnChg>
      </pc:sldChg>
      <pc:sldChg chg="addSp delSp modSp mod modTransition modAnim">
        <pc:chgData name="Syble Darden-Euring" userId="a32441d7c0e18064" providerId="LiveId" clId="{816429F8-6D81-4ECD-BA16-BF7970A9606E}" dt="2022-04-02T22:28:03.250" v="3570" actId="20577"/>
        <pc:sldMkLst>
          <pc:docMk/>
          <pc:sldMk cId="3925616250" sldId="258"/>
        </pc:sldMkLst>
        <pc:spChg chg="mod">
          <ac:chgData name="Syble Darden-Euring" userId="a32441d7c0e18064" providerId="LiveId" clId="{816429F8-6D81-4ECD-BA16-BF7970A9606E}" dt="2022-02-26T03:35:04.232" v="1711" actId="26606"/>
          <ac:spMkLst>
            <pc:docMk/>
            <pc:sldMk cId="3925616250" sldId="258"/>
            <ac:spMk id="2" creationId="{C03FB206-B038-4AD9-A5FD-2E89412DC9AA}"/>
          </ac:spMkLst>
        </pc:spChg>
        <pc:spChg chg="mod">
          <ac:chgData name="Syble Darden-Euring" userId="a32441d7c0e18064" providerId="LiveId" clId="{816429F8-6D81-4ECD-BA16-BF7970A9606E}" dt="2022-04-02T22:28:03.250" v="3570" actId="20577"/>
          <ac:spMkLst>
            <pc:docMk/>
            <pc:sldMk cId="3925616250" sldId="258"/>
            <ac:spMk id="3" creationId="{91BC955D-1C4A-4394-96A5-5C37843D1ABE}"/>
          </ac:spMkLst>
        </pc:spChg>
        <pc:spChg chg="del">
          <ac:chgData name="Syble Darden-Euring" userId="a32441d7c0e18064" providerId="LiveId" clId="{816429F8-6D81-4ECD-BA16-BF7970A9606E}" dt="2022-02-26T03:35:04.232" v="1711" actId="26606"/>
          <ac:spMkLst>
            <pc:docMk/>
            <pc:sldMk cId="3925616250" sldId="258"/>
            <ac:spMk id="10" creationId="{416A0E3C-60E6-4F39-BC55-5F7C224E1F7C}"/>
          </ac:spMkLst>
        </pc:spChg>
        <pc:spChg chg="del">
          <ac:chgData name="Syble Darden-Euring" userId="a32441d7c0e18064" providerId="LiveId" clId="{816429F8-6D81-4ECD-BA16-BF7970A9606E}" dt="2022-02-26T03:35:04.232" v="1711" actId="26606"/>
          <ac:spMkLst>
            <pc:docMk/>
            <pc:sldMk cId="3925616250" sldId="258"/>
            <ac:spMk id="14" creationId="{0AB6E427-3F73-4C06-A5D5-AE52C3883B50}"/>
          </ac:spMkLst>
        </pc:spChg>
        <pc:spChg chg="del">
          <ac:chgData name="Syble Darden-Euring" userId="a32441d7c0e18064" providerId="LiveId" clId="{816429F8-6D81-4ECD-BA16-BF7970A9606E}" dt="2022-02-26T03:35:04.232" v="1711" actId="26606"/>
          <ac:spMkLst>
            <pc:docMk/>
            <pc:sldMk cId="3925616250" sldId="258"/>
            <ac:spMk id="16" creationId="{D8C9BDAA-0390-4B39-9B5C-BC95E5120DA4}"/>
          </ac:spMkLst>
        </pc:spChg>
        <pc:spChg chg="add">
          <ac:chgData name="Syble Darden-Euring" userId="a32441d7c0e18064" providerId="LiveId" clId="{816429F8-6D81-4ECD-BA16-BF7970A9606E}" dt="2022-02-26T03:35:04.232" v="1711" actId="26606"/>
          <ac:spMkLst>
            <pc:docMk/>
            <pc:sldMk cId="3925616250" sldId="258"/>
            <ac:spMk id="23" creationId="{416A0E3C-60E6-4F39-BC55-5F7C224E1F7C}"/>
          </ac:spMkLst>
        </pc:spChg>
        <pc:spChg chg="add">
          <ac:chgData name="Syble Darden-Euring" userId="a32441d7c0e18064" providerId="LiveId" clId="{816429F8-6D81-4ECD-BA16-BF7970A9606E}" dt="2022-02-26T03:35:04.232" v="1711" actId="26606"/>
          <ac:spMkLst>
            <pc:docMk/>
            <pc:sldMk cId="3925616250" sldId="258"/>
            <ac:spMk id="27" creationId="{F4FAA6B4-BAFB-4474-9B14-DC83A9096513}"/>
          </ac:spMkLst>
        </pc:spChg>
        <pc:spChg chg="add">
          <ac:chgData name="Syble Darden-Euring" userId="a32441d7c0e18064" providerId="LiveId" clId="{816429F8-6D81-4ECD-BA16-BF7970A9606E}" dt="2022-02-26T03:35:04.232" v="1711" actId="26606"/>
          <ac:spMkLst>
            <pc:docMk/>
            <pc:sldMk cId="3925616250" sldId="258"/>
            <ac:spMk id="31" creationId="{DB148495-5F82-48E2-A76C-C8E1C8949940}"/>
          </ac:spMkLst>
        </pc:spChg>
        <pc:picChg chg="mod ord">
          <ac:chgData name="Syble Darden-Euring" userId="a32441d7c0e18064" providerId="LiveId" clId="{816429F8-6D81-4ECD-BA16-BF7970A9606E}" dt="2022-02-26T03:35:04.232" v="1711" actId="26606"/>
          <ac:picMkLst>
            <pc:docMk/>
            <pc:sldMk cId="3925616250" sldId="258"/>
            <ac:picMk id="5" creationId="{E5CB7D15-55E5-4982-9C8B-BE8E8D2E85CA}"/>
          </ac:picMkLst>
        </pc:picChg>
        <pc:picChg chg="add mod">
          <ac:chgData name="Syble Darden-Euring" userId="a32441d7c0e18064" providerId="LiveId" clId="{816429F8-6D81-4ECD-BA16-BF7970A9606E}" dt="2022-02-26T03:35:04.232" v="1711" actId="26606"/>
          <ac:picMkLst>
            <pc:docMk/>
            <pc:sldMk cId="3925616250" sldId="258"/>
            <ac:picMk id="11" creationId="{87471528-B3A4-4F1F-9D3A-F4631A09484F}"/>
          </ac:picMkLst>
        </pc:picChg>
        <pc:cxnChg chg="del">
          <ac:chgData name="Syble Darden-Euring" userId="a32441d7c0e18064" providerId="LiveId" clId="{816429F8-6D81-4ECD-BA16-BF7970A9606E}" dt="2022-02-26T03:35:04.232" v="1711" actId="26606"/>
          <ac:cxnSpMkLst>
            <pc:docMk/>
            <pc:sldMk cId="3925616250" sldId="258"/>
            <ac:cxnSpMk id="12" creationId="{C5025DAC-8B93-4160-B017-3A274A5828C0}"/>
          </ac:cxnSpMkLst>
        </pc:cxnChg>
        <pc:cxnChg chg="del">
          <ac:chgData name="Syble Darden-Euring" userId="a32441d7c0e18064" providerId="LiveId" clId="{816429F8-6D81-4ECD-BA16-BF7970A9606E}" dt="2022-02-26T03:35:04.232" v="1711" actId="26606"/>
          <ac:cxnSpMkLst>
            <pc:docMk/>
            <pc:sldMk cId="3925616250" sldId="258"/>
            <ac:cxnSpMk id="18" creationId="{E04A321A-A039-4720-87B4-66A4210E0D57}"/>
          </ac:cxnSpMkLst>
        </pc:cxnChg>
        <pc:cxnChg chg="add">
          <ac:chgData name="Syble Darden-Euring" userId="a32441d7c0e18064" providerId="LiveId" clId="{816429F8-6D81-4ECD-BA16-BF7970A9606E}" dt="2022-02-26T03:35:04.232" v="1711" actId="26606"/>
          <ac:cxnSpMkLst>
            <pc:docMk/>
            <pc:sldMk cId="3925616250" sldId="258"/>
            <ac:cxnSpMk id="25" creationId="{C5025DAC-8B93-4160-B017-3A274A5828C0}"/>
          </ac:cxnSpMkLst>
        </pc:cxnChg>
        <pc:cxnChg chg="add">
          <ac:chgData name="Syble Darden-Euring" userId="a32441d7c0e18064" providerId="LiveId" clId="{816429F8-6D81-4ECD-BA16-BF7970A9606E}" dt="2022-02-26T03:35:04.232" v="1711" actId="26606"/>
          <ac:cxnSpMkLst>
            <pc:docMk/>
            <pc:sldMk cId="3925616250" sldId="258"/>
            <ac:cxnSpMk id="29" creationId="{4364CDC3-ADB0-4691-9286-5925F160C2D5}"/>
          </ac:cxnSpMkLst>
        </pc:cxnChg>
      </pc:sldChg>
      <pc:sldChg chg="addSp delSp modSp mod">
        <pc:chgData name="Syble Darden-Euring" userId="a32441d7c0e18064" providerId="LiveId" clId="{816429F8-6D81-4ECD-BA16-BF7970A9606E}" dt="2022-04-02T22:30:58.247" v="3706" actId="20577"/>
        <pc:sldMkLst>
          <pc:docMk/>
          <pc:sldMk cId="934478282" sldId="259"/>
        </pc:sldMkLst>
        <pc:spChg chg="mod">
          <ac:chgData name="Syble Darden-Euring" userId="a32441d7c0e18064" providerId="LiveId" clId="{816429F8-6D81-4ECD-BA16-BF7970A9606E}" dt="2022-04-02T22:30:07.734" v="3660" actId="20577"/>
          <ac:spMkLst>
            <pc:docMk/>
            <pc:sldMk cId="934478282" sldId="259"/>
            <ac:spMk id="3" creationId="{88E68779-C102-41AF-BAE7-E33D5ECB9011}"/>
          </ac:spMkLst>
        </pc:spChg>
        <pc:spChg chg="add del mod">
          <ac:chgData name="Syble Darden-Euring" userId="a32441d7c0e18064" providerId="LiveId" clId="{816429F8-6D81-4ECD-BA16-BF7970A9606E}" dt="2022-04-02T22:30:58.247" v="3706" actId="20577"/>
          <ac:spMkLst>
            <pc:docMk/>
            <pc:sldMk cId="934478282" sldId="259"/>
            <ac:spMk id="4" creationId="{1FD2A46C-D03F-4407-A81D-2823BEBDEFFD}"/>
          </ac:spMkLst>
        </pc:spChg>
        <pc:spChg chg="add del mod">
          <ac:chgData name="Syble Darden-Euring" userId="a32441d7c0e18064" providerId="LiveId" clId="{816429F8-6D81-4ECD-BA16-BF7970A9606E}" dt="2022-02-26T04:02:20.052" v="2268" actId="478"/>
          <ac:spMkLst>
            <pc:docMk/>
            <pc:sldMk cId="934478282" sldId="259"/>
            <ac:spMk id="8" creationId="{40ADFB00-DECE-4256-B736-13543E23CFEC}"/>
          </ac:spMkLst>
        </pc:spChg>
        <pc:graphicFrameChg chg="add del mod">
          <ac:chgData name="Syble Darden-Euring" userId="a32441d7c0e18064" providerId="LiveId" clId="{816429F8-6D81-4ECD-BA16-BF7970A9606E}" dt="2022-02-26T03:36:19.528" v="1715" actId="26606"/>
          <ac:graphicFrameMkLst>
            <pc:docMk/>
            <pc:sldMk cId="934478282" sldId="259"/>
            <ac:graphicFrameMk id="6" creationId="{E9E3670E-EE62-41C1-8A75-35D0405352A8}"/>
          </ac:graphicFrameMkLst>
        </pc:graphicFrameChg>
        <pc:picChg chg="add mod">
          <ac:chgData name="Syble Darden-Euring" userId="a32441d7c0e18064" providerId="LiveId" clId="{816429F8-6D81-4ECD-BA16-BF7970A9606E}" dt="2022-03-23T02:44:48.679" v="3439" actId="1076"/>
          <ac:picMkLst>
            <pc:docMk/>
            <pc:sldMk cId="934478282" sldId="259"/>
            <ac:picMk id="7" creationId="{96DEE0BE-1AC5-4F2B-811F-EC1650D67715}"/>
          </ac:picMkLst>
        </pc:picChg>
      </pc:sldChg>
      <pc:sldChg chg="addSp delSp modSp mod">
        <pc:chgData name="Syble Darden-Euring" userId="a32441d7c0e18064" providerId="LiveId" clId="{816429F8-6D81-4ECD-BA16-BF7970A9606E}" dt="2022-04-02T22:31:27.472" v="3708" actId="255"/>
        <pc:sldMkLst>
          <pc:docMk/>
          <pc:sldMk cId="1649300610" sldId="260"/>
        </pc:sldMkLst>
        <pc:spChg chg="mod">
          <ac:chgData name="Syble Darden-Euring" userId="a32441d7c0e18064" providerId="LiveId" clId="{816429F8-6D81-4ECD-BA16-BF7970A9606E}" dt="2022-04-02T22:31:18.554" v="3707" actId="255"/>
          <ac:spMkLst>
            <pc:docMk/>
            <pc:sldMk cId="1649300610" sldId="260"/>
            <ac:spMk id="3" creationId="{1FEE7646-5DFB-45F3-B747-7D90F89B33C5}"/>
          </ac:spMkLst>
        </pc:spChg>
        <pc:spChg chg="mod">
          <ac:chgData name="Syble Darden-Euring" userId="a32441d7c0e18064" providerId="LiveId" clId="{816429F8-6D81-4ECD-BA16-BF7970A9606E}" dt="2022-04-02T22:31:27.472" v="3708" actId="255"/>
          <ac:spMkLst>
            <pc:docMk/>
            <pc:sldMk cId="1649300610" sldId="260"/>
            <ac:spMk id="4" creationId="{7EAB5035-FD5D-4F98-B600-9F3A4B11DB59}"/>
          </ac:spMkLst>
        </pc:spChg>
        <pc:spChg chg="add del mod">
          <ac:chgData name="Syble Darden-Euring" userId="a32441d7c0e18064" providerId="LiveId" clId="{816429F8-6D81-4ECD-BA16-BF7970A9606E}" dt="2022-02-26T04:04:21.331" v="2293" actId="478"/>
          <ac:spMkLst>
            <pc:docMk/>
            <pc:sldMk cId="1649300610" sldId="260"/>
            <ac:spMk id="7" creationId="{769754B6-07FD-4AC5-A00B-FA7CE20E3D1C}"/>
          </ac:spMkLst>
        </pc:spChg>
        <pc:picChg chg="add del mod">
          <ac:chgData name="Syble Darden-Euring" userId="a32441d7c0e18064" providerId="LiveId" clId="{816429F8-6D81-4ECD-BA16-BF7970A9606E}" dt="2022-02-26T04:04:24.053" v="2294" actId="1076"/>
          <ac:picMkLst>
            <pc:docMk/>
            <pc:sldMk cId="1649300610" sldId="260"/>
            <ac:picMk id="6" creationId="{5B8301C9-E3E1-4D92-A8F9-6488AEAE7824}"/>
          </ac:picMkLst>
        </pc:picChg>
      </pc:sldChg>
      <pc:sldChg chg="addSp modSp mod ord">
        <pc:chgData name="Syble Darden-Euring" userId="a32441d7c0e18064" providerId="LiveId" clId="{816429F8-6D81-4ECD-BA16-BF7970A9606E}" dt="2022-03-07T03:02:00.084" v="3374" actId="20577"/>
        <pc:sldMkLst>
          <pc:docMk/>
          <pc:sldMk cId="2141914043" sldId="261"/>
        </pc:sldMkLst>
        <pc:spChg chg="mod">
          <ac:chgData name="Syble Darden-Euring" userId="a32441d7c0e18064" providerId="LiveId" clId="{816429F8-6D81-4ECD-BA16-BF7970A9606E}" dt="2022-02-26T22:06:07.943" v="2631" actId="6549"/>
          <ac:spMkLst>
            <pc:docMk/>
            <pc:sldMk cId="2141914043" sldId="261"/>
            <ac:spMk id="3" creationId="{222B0997-5356-46E5-A3AC-AE0D89E00A5C}"/>
          </ac:spMkLst>
        </pc:spChg>
        <pc:spChg chg="mod">
          <ac:chgData name="Syble Darden-Euring" userId="a32441d7c0e18064" providerId="LiveId" clId="{816429F8-6D81-4ECD-BA16-BF7970A9606E}" dt="2022-03-07T03:02:00.084" v="3374" actId="20577"/>
          <ac:spMkLst>
            <pc:docMk/>
            <pc:sldMk cId="2141914043" sldId="261"/>
            <ac:spMk id="4" creationId="{5BBD4685-94FE-48AE-AF3D-1E960AF3BE51}"/>
          </ac:spMkLst>
        </pc:spChg>
        <pc:picChg chg="add mod">
          <ac:chgData name="Syble Darden-Euring" userId="a32441d7c0e18064" providerId="LiveId" clId="{816429F8-6D81-4ECD-BA16-BF7970A9606E}" dt="2022-02-26T04:04:31.939" v="2295"/>
          <ac:picMkLst>
            <pc:docMk/>
            <pc:sldMk cId="2141914043" sldId="261"/>
            <ac:picMk id="6" creationId="{B9999AEC-9BCF-473A-9FAC-60191D1C25F8}"/>
          </ac:picMkLst>
        </pc:picChg>
      </pc:sldChg>
      <pc:sldChg chg="addSp delSp modSp new mod">
        <pc:chgData name="Syble Darden-Euring" userId="a32441d7c0e18064" providerId="LiveId" clId="{816429F8-6D81-4ECD-BA16-BF7970A9606E}" dt="2022-02-26T03:38:11.570" v="1722" actId="478"/>
        <pc:sldMkLst>
          <pc:docMk/>
          <pc:sldMk cId="4056986314" sldId="262"/>
        </pc:sldMkLst>
        <pc:spChg chg="mod">
          <ac:chgData name="Syble Darden-Euring" userId="a32441d7c0e18064" providerId="LiveId" clId="{816429F8-6D81-4ECD-BA16-BF7970A9606E}" dt="2022-02-26T03:15:39.159" v="159" actId="5793"/>
          <ac:spMkLst>
            <pc:docMk/>
            <pc:sldMk cId="4056986314" sldId="262"/>
            <ac:spMk id="2" creationId="{14498836-95F0-421E-A4DB-478B161D3E66}"/>
          </ac:spMkLst>
        </pc:spChg>
        <pc:spChg chg="mod">
          <ac:chgData name="Syble Darden-Euring" userId="a32441d7c0e18064" providerId="LiveId" clId="{816429F8-6D81-4ECD-BA16-BF7970A9606E}" dt="2022-02-26T03:16:45.975" v="340" actId="20577"/>
          <ac:spMkLst>
            <pc:docMk/>
            <pc:sldMk cId="4056986314" sldId="262"/>
            <ac:spMk id="3" creationId="{7B28E50E-A511-4143-B244-C4C83C944002}"/>
          </ac:spMkLst>
        </pc:spChg>
        <pc:spChg chg="mod">
          <ac:chgData name="Syble Darden-Euring" userId="a32441d7c0e18064" providerId="LiveId" clId="{816429F8-6D81-4ECD-BA16-BF7970A9606E}" dt="2022-02-26T03:17:18.262" v="399" actId="20577"/>
          <ac:spMkLst>
            <pc:docMk/>
            <pc:sldMk cId="4056986314" sldId="262"/>
            <ac:spMk id="4" creationId="{AEF4A58E-F6A7-478B-B51C-ED1C49F7D650}"/>
          </ac:spMkLst>
        </pc:spChg>
        <pc:spChg chg="add del mod">
          <ac:chgData name="Syble Darden-Euring" userId="a32441d7c0e18064" providerId="LiveId" clId="{816429F8-6D81-4ECD-BA16-BF7970A9606E}" dt="2022-02-26T03:38:11.570" v="1722" actId="478"/>
          <ac:spMkLst>
            <pc:docMk/>
            <pc:sldMk cId="4056986314" sldId="262"/>
            <ac:spMk id="7" creationId="{8589B162-F98C-4D93-BAF8-E360706AD0EA}"/>
          </ac:spMkLst>
        </pc:spChg>
        <pc:picChg chg="add mod">
          <ac:chgData name="Syble Darden-Euring" userId="a32441d7c0e18064" providerId="LiveId" clId="{816429F8-6D81-4ECD-BA16-BF7970A9606E}" dt="2022-02-26T03:38:08.553" v="1721" actId="1076"/>
          <ac:picMkLst>
            <pc:docMk/>
            <pc:sldMk cId="4056986314" sldId="262"/>
            <ac:picMk id="6" creationId="{78E8CF41-89CC-403F-BC5D-B38360AF7CDF}"/>
          </ac:picMkLst>
        </pc:picChg>
      </pc:sldChg>
      <pc:sldChg chg="addSp delSp modSp new mod">
        <pc:chgData name="Syble Darden-Euring" userId="a32441d7c0e18064" providerId="LiveId" clId="{816429F8-6D81-4ECD-BA16-BF7970A9606E}" dt="2022-02-26T04:19:51.935" v="2604" actId="20577"/>
        <pc:sldMkLst>
          <pc:docMk/>
          <pc:sldMk cId="3986479799" sldId="263"/>
        </pc:sldMkLst>
        <pc:spChg chg="mod">
          <ac:chgData name="Syble Darden-Euring" userId="a32441d7c0e18064" providerId="LiveId" clId="{816429F8-6D81-4ECD-BA16-BF7970A9606E}" dt="2022-02-26T03:18:11.823" v="443" actId="20577"/>
          <ac:spMkLst>
            <pc:docMk/>
            <pc:sldMk cId="3986479799" sldId="263"/>
            <ac:spMk id="2" creationId="{0CE9B76C-E7A7-46BC-825B-E65A991E5E22}"/>
          </ac:spMkLst>
        </pc:spChg>
        <pc:spChg chg="mod">
          <ac:chgData name="Syble Darden-Euring" userId="a32441d7c0e18064" providerId="LiveId" clId="{816429F8-6D81-4ECD-BA16-BF7970A9606E}" dt="2022-02-26T04:18:51.725" v="2569" actId="20577"/>
          <ac:spMkLst>
            <pc:docMk/>
            <pc:sldMk cId="3986479799" sldId="263"/>
            <ac:spMk id="3" creationId="{7318B052-22E9-4DCD-8468-5162840B1CCE}"/>
          </ac:spMkLst>
        </pc:spChg>
        <pc:spChg chg="mod">
          <ac:chgData name="Syble Darden-Euring" userId="a32441d7c0e18064" providerId="LiveId" clId="{816429F8-6D81-4ECD-BA16-BF7970A9606E}" dt="2022-02-26T04:19:51.935" v="2604" actId="20577"/>
          <ac:spMkLst>
            <pc:docMk/>
            <pc:sldMk cId="3986479799" sldId="263"/>
            <ac:spMk id="4" creationId="{878E3DE4-2DCD-42DD-8E9E-26B8EEE788B4}"/>
          </ac:spMkLst>
        </pc:spChg>
        <pc:spChg chg="add del mod">
          <ac:chgData name="Syble Darden-Euring" userId="a32441d7c0e18064" providerId="LiveId" clId="{816429F8-6D81-4ECD-BA16-BF7970A9606E}" dt="2022-02-26T03:39:52.939" v="1731" actId="478"/>
          <ac:spMkLst>
            <pc:docMk/>
            <pc:sldMk cId="3986479799" sldId="263"/>
            <ac:spMk id="7" creationId="{9EC549CA-664B-4646-8540-B538DD043B9F}"/>
          </ac:spMkLst>
        </pc:spChg>
        <pc:picChg chg="add mod">
          <ac:chgData name="Syble Darden-Euring" userId="a32441d7c0e18064" providerId="LiveId" clId="{816429F8-6D81-4ECD-BA16-BF7970A9606E}" dt="2022-02-26T03:40:04.791" v="1734" actId="14100"/>
          <ac:picMkLst>
            <pc:docMk/>
            <pc:sldMk cId="3986479799" sldId="263"/>
            <ac:picMk id="6" creationId="{B09D9803-32CD-49FA-94C5-5A180C16D7D2}"/>
          </ac:picMkLst>
        </pc:picChg>
      </pc:sldChg>
      <pc:sldChg chg="modSp new del mod">
        <pc:chgData name="Syble Darden-Euring" userId="a32441d7c0e18064" providerId="LiveId" clId="{816429F8-6D81-4ECD-BA16-BF7970A9606E}" dt="2022-02-26T03:27:38.780" v="1537" actId="2696"/>
        <pc:sldMkLst>
          <pc:docMk/>
          <pc:sldMk cId="4293522368" sldId="264"/>
        </pc:sldMkLst>
        <pc:spChg chg="mod">
          <ac:chgData name="Syble Darden-Euring" userId="a32441d7c0e18064" providerId="LiveId" clId="{816429F8-6D81-4ECD-BA16-BF7970A9606E}" dt="2022-02-26T03:26:57.191" v="1532" actId="20577"/>
          <ac:spMkLst>
            <pc:docMk/>
            <pc:sldMk cId="4293522368" sldId="264"/>
            <ac:spMk id="2" creationId="{CFEB9691-C44D-4CE5-87C7-0F37ADEB81BB}"/>
          </ac:spMkLst>
        </pc:spChg>
      </pc:sldChg>
      <pc:sldChg chg="modSp new del mod">
        <pc:chgData name="Syble Darden-Euring" userId="a32441d7c0e18064" providerId="LiveId" clId="{816429F8-6D81-4ECD-BA16-BF7970A9606E}" dt="2022-02-26T03:41:43.371" v="1775" actId="2696"/>
        <pc:sldMkLst>
          <pc:docMk/>
          <pc:sldMk cId="2791016770" sldId="265"/>
        </pc:sldMkLst>
        <pc:spChg chg="mod">
          <ac:chgData name="Syble Darden-Euring" userId="a32441d7c0e18064" providerId="LiveId" clId="{816429F8-6D81-4ECD-BA16-BF7970A9606E}" dt="2022-02-26T03:41:34.950" v="1774" actId="27636"/>
          <ac:spMkLst>
            <pc:docMk/>
            <pc:sldMk cId="2791016770" sldId="265"/>
            <ac:spMk id="2" creationId="{0DCC1BCA-BB59-4B51-82B4-84650B8D3593}"/>
          </ac:spMkLst>
        </pc:spChg>
      </pc:sldChg>
      <pc:sldChg chg="addSp modSp new mod ord">
        <pc:chgData name="Syble Darden-Euring" userId="a32441d7c0e18064" providerId="LiveId" clId="{816429F8-6D81-4ECD-BA16-BF7970A9606E}" dt="2022-07-10T02:29:39.896" v="3842" actId="1076"/>
        <pc:sldMkLst>
          <pc:docMk/>
          <pc:sldMk cId="3400551322" sldId="266"/>
        </pc:sldMkLst>
        <pc:spChg chg="mod">
          <ac:chgData name="Syble Darden-Euring" userId="a32441d7c0e18064" providerId="LiveId" clId="{816429F8-6D81-4ECD-BA16-BF7970A9606E}" dt="2022-02-26T03:32:25.191" v="1702" actId="122"/>
          <ac:spMkLst>
            <pc:docMk/>
            <pc:sldMk cId="3400551322" sldId="266"/>
            <ac:spMk id="2" creationId="{6D6B989B-27E9-4B66-B372-6CEECFD967E6}"/>
          </ac:spMkLst>
        </pc:spChg>
        <pc:spChg chg="mod">
          <ac:chgData name="Syble Darden-Euring" userId="a32441d7c0e18064" providerId="LiveId" clId="{816429F8-6D81-4ECD-BA16-BF7970A9606E}" dt="2022-07-10T02:24:01.719" v="3835" actId="27636"/>
          <ac:spMkLst>
            <pc:docMk/>
            <pc:sldMk cId="3400551322" sldId="266"/>
            <ac:spMk id="3" creationId="{BA405A51-73DB-48F3-95E4-7856D219548A}"/>
          </ac:spMkLst>
        </pc:spChg>
        <pc:picChg chg="add mod">
          <ac:chgData name="Syble Darden-Euring" userId="a32441d7c0e18064" providerId="LiveId" clId="{816429F8-6D81-4ECD-BA16-BF7970A9606E}" dt="2022-02-26T03:33:05.974" v="1704" actId="1076"/>
          <ac:picMkLst>
            <pc:docMk/>
            <pc:sldMk cId="3400551322" sldId="266"/>
            <ac:picMk id="4" creationId="{BE4F01D3-49C9-43A8-BD34-3E4BF5619BCE}"/>
          </ac:picMkLst>
        </pc:picChg>
        <pc:picChg chg="add mod">
          <ac:chgData name="Syble Darden-Euring" userId="a32441d7c0e18064" providerId="LiveId" clId="{816429F8-6D81-4ECD-BA16-BF7970A9606E}" dt="2022-07-10T02:29:39.896" v="3842" actId="1076"/>
          <ac:picMkLst>
            <pc:docMk/>
            <pc:sldMk cId="3400551322" sldId="266"/>
            <ac:picMk id="6" creationId="{4B5F3572-B3D8-68FA-5929-78FBE95E8714}"/>
          </ac:picMkLst>
        </pc:picChg>
      </pc:sldChg>
      <pc:sldChg chg="addSp delSp modSp new mod">
        <pc:chgData name="Syble Darden-Euring" userId="a32441d7c0e18064" providerId="LiveId" clId="{816429F8-6D81-4ECD-BA16-BF7970A9606E}" dt="2022-04-02T22:38:20.436" v="3832" actId="1076"/>
        <pc:sldMkLst>
          <pc:docMk/>
          <pc:sldMk cId="1017349070" sldId="267"/>
        </pc:sldMkLst>
        <pc:spChg chg="mod">
          <ac:chgData name="Syble Darden-Euring" userId="a32441d7c0e18064" providerId="LiveId" clId="{816429F8-6D81-4ECD-BA16-BF7970A9606E}" dt="2022-02-26T03:46:14.865" v="1872" actId="6549"/>
          <ac:spMkLst>
            <pc:docMk/>
            <pc:sldMk cId="1017349070" sldId="267"/>
            <ac:spMk id="2" creationId="{67ADE0C5-C442-4612-9204-BE75742A4E29}"/>
          </ac:spMkLst>
        </pc:spChg>
        <pc:spChg chg="mod">
          <ac:chgData name="Syble Darden-Euring" userId="a32441d7c0e18064" providerId="LiveId" clId="{816429F8-6D81-4ECD-BA16-BF7970A9606E}" dt="2022-04-02T22:34:07.964" v="3724" actId="20577"/>
          <ac:spMkLst>
            <pc:docMk/>
            <pc:sldMk cId="1017349070" sldId="267"/>
            <ac:spMk id="3" creationId="{253A293D-FE84-4D79-96B6-A5C52F2A8CFF}"/>
          </ac:spMkLst>
        </pc:spChg>
        <pc:spChg chg="del">
          <ac:chgData name="Syble Darden-Euring" userId="a32441d7c0e18064" providerId="LiveId" clId="{816429F8-6D81-4ECD-BA16-BF7970A9606E}" dt="2022-02-26T03:43:06.293" v="1810" actId="931"/>
          <ac:spMkLst>
            <pc:docMk/>
            <pc:sldMk cId="1017349070" sldId="267"/>
            <ac:spMk id="4" creationId="{9C50FBEC-99EB-4923-9BF4-0F432CB832D5}"/>
          </ac:spMkLst>
        </pc:spChg>
        <pc:spChg chg="del mod">
          <ac:chgData name="Syble Darden-Euring" userId="a32441d7c0e18064" providerId="LiveId" clId="{816429F8-6D81-4ECD-BA16-BF7970A9606E}" dt="2022-04-02T22:36:20.860" v="3773" actId="478"/>
          <ac:spMkLst>
            <pc:docMk/>
            <pc:sldMk cId="1017349070" sldId="267"/>
            <ac:spMk id="5" creationId="{43934966-3FC8-416C-B0E3-E59980050F1A}"/>
          </ac:spMkLst>
        </pc:spChg>
        <pc:spChg chg="del">
          <ac:chgData name="Syble Darden-Euring" userId="a32441d7c0e18064" providerId="LiveId" clId="{816429F8-6D81-4ECD-BA16-BF7970A9606E}" dt="2022-02-26T03:43:47.346" v="1814" actId="931"/>
          <ac:spMkLst>
            <pc:docMk/>
            <pc:sldMk cId="1017349070" sldId="267"/>
            <ac:spMk id="6" creationId="{24EABAD0-0F84-4D25-AF08-AEA32A63BA09}"/>
          </ac:spMkLst>
        </pc:spChg>
        <pc:spChg chg="add del mod">
          <ac:chgData name="Syble Darden-Euring" userId="a32441d7c0e18064" providerId="LiveId" clId="{816429F8-6D81-4ECD-BA16-BF7970A9606E}" dt="2022-04-02T22:36:33.580" v="3774" actId="478"/>
          <ac:spMkLst>
            <pc:docMk/>
            <pc:sldMk cId="1017349070" sldId="267"/>
            <ac:spMk id="6" creationId="{95133A4B-7E71-4E51-B8A4-B794FDC665B3}"/>
          </ac:spMkLst>
        </pc:spChg>
        <pc:spChg chg="add mod">
          <ac:chgData name="Syble Darden-Euring" userId="a32441d7c0e18064" providerId="LiveId" clId="{816429F8-6D81-4ECD-BA16-BF7970A9606E}" dt="2022-04-02T22:38:15.138" v="3831" actId="14100"/>
          <ac:spMkLst>
            <pc:docMk/>
            <pc:sldMk cId="1017349070" sldId="267"/>
            <ac:spMk id="7" creationId="{F13D0137-2C2D-410D-8601-CA4C38666DCA}"/>
          </ac:spMkLst>
        </pc:spChg>
        <pc:spChg chg="add del mod">
          <ac:chgData name="Syble Darden-Euring" userId="a32441d7c0e18064" providerId="LiveId" clId="{816429F8-6D81-4ECD-BA16-BF7970A9606E}" dt="2022-02-26T03:43:56.934" v="1817" actId="478"/>
          <ac:spMkLst>
            <pc:docMk/>
            <pc:sldMk cId="1017349070" sldId="267"/>
            <ac:spMk id="11" creationId="{9BFF122A-84A6-4D08-BEEA-A629819B93BD}"/>
          </ac:spMkLst>
        </pc:spChg>
        <pc:picChg chg="add mod">
          <ac:chgData name="Syble Darden-Euring" userId="a32441d7c0e18064" providerId="LiveId" clId="{816429F8-6D81-4ECD-BA16-BF7970A9606E}" dt="2022-02-26T03:44:03.974" v="1818" actId="14100"/>
          <ac:picMkLst>
            <pc:docMk/>
            <pc:sldMk cId="1017349070" sldId="267"/>
            <ac:picMk id="8" creationId="{1EE15DC0-FB6B-4672-9D51-27063D097077}"/>
          </ac:picMkLst>
        </pc:picChg>
        <pc:picChg chg="add mod">
          <ac:chgData name="Syble Darden-Euring" userId="a32441d7c0e18064" providerId="LiveId" clId="{816429F8-6D81-4ECD-BA16-BF7970A9606E}" dt="2022-04-02T22:38:20.436" v="3832" actId="1076"/>
          <ac:picMkLst>
            <pc:docMk/>
            <pc:sldMk cId="1017349070" sldId="267"/>
            <ac:picMk id="10" creationId="{9C3D72B4-3F2B-4565-9B6F-417FE61A739B}"/>
          </ac:picMkLst>
        </pc:picChg>
      </pc:sldChg>
      <pc:sldChg chg="addSp delSp modSp new mod">
        <pc:chgData name="Syble Darden-Euring" userId="a32441d7c0e18064" providerId="LiveId" clId="{816429F8-6D81-4ECD-BA16-BF7970A9606E}" dt="2022-04-02T22:33:15.353" v="3709" actId="20577"/>
        <pc:sldMkLst>
          <pc:docMk/>
          <pc:sldMk cId="1365044476" sldId="268"/>
        </pc:sldMkLst>
        <pc:spChg chg="mod">
          <ac:chgData name="Syble Darden-Euring" userId="a32441d7c0e18064" providerId="LiveId" clId="{816429F8-6D81-4ECD-BA16-BF7970A9606E}" dt="2022-02-26T03:50:21.263" v="1971" actId="20577"/>
          <ac:spMkLst>
            <pc:docMk/>
            <pc:sldMk cId="1365044476" sldId="268"/>
            <ac:spMk id="2" creationId="{1FC93123-AE03-49A6-AE40-C44257BA431C}"/>
          </ac:spMkLst>
        </pc:spChg>
        <pc:spChg chg="mod">
          <ac:chgData name="Syble Darden-Euring" userId="a32441d7c0e18064" providerId="LiveId" clId="{816429F8-6D81-4ECD-BA16-BF7970A9606E}" dt="2022-04-02T22:33:15.353" v="3709" actId="20577"/>
          <ac:spMkLst>
            <pc:docMk/>
            <pc:sldMk cId="1365044476" sldId="268"/>
            <ac:spMk id="3" creationId="{62E6365F-D6CC-453B-AF5F-4A2DD7D4A55A}"/>
          </ac:spMkLst>
        </pc:spChg>
        <pc:spChg chg="add del mod">
          <ac:chgData name="Syble Darden-Euring" userId="a32441d7c0e18064" providerId="LiveId" clId="{816429F8-6D81-4ECD-BA16-BF7970A9606E}" dt="2022-02-26T03:56:41.380" v="2212" actId="478"/>
          <ac:spMkLst>
            <pc:docMk/>
            <pc:sldMk cId="1365044476" sldId="268"/>
            <ac:spMk id="6" creationId="{C0969419-C6C2-4E38-9478-6C2037BE21AB}"/>
          </ac:spMkLst>
        </pc:spChg>
        <pc:spChg chg="add del mod">
          <ac:chgData name="Syble Darden-Euring" userId="a32441d7c0e18064" providerId="LiveId" clId="{816429F8-6D81-4ECD-BA16-BF7970A9606E}" dt="2022-02-26T03:56:47.869" v="2214" actId="478"/>
          <ac:spMkLst>
            <pc:docMk/>
            <pc:sldMk cId="1365044476" sldId="268"/>
            <ac:spMk id="9" creationId="{5F82E07D-0F74-4F0D-AE51-9E44AEC316C5}"/>
          </ac:spMkLst>
        </pc:spChg>
        <pc:picChg chg="add del mod">
          <ac:chgData name="Syble Darden-Euring" userId="a32441d7c0e18064" providerId="LiveId" clId="{816429F8-6D81-4ECD-BA16-BF7970A9606E}" dt="2022-02-26T03:57:46.257" v="2225" actId="1076"/>
          <ac:picMkLst>
            <pc:docMk/>
            <pc:sldMk cId="1365044476" sldId="268"/>
            <ac:picMk id="5" creationId="{6BCB2221-9555-4D05-9AF0-D719E241DC6C}"/>
          </ac:picMkLst>
        </pc:picChg>
        <pc:picChg chg="add del mod">
          <ac:chgData name="Syble Darden-Euring" userId="a32441d7c0e18064" providerId="LiveId" clId="{816429F8-6D81-4ECD-BA16-BF7970A9606E}" dt="2022-02-26T03:57:31.773" v="2222" actId="14100"/>
          <ac:picMkLst>
            <pc:docMk/>
            <pc:sldMk cId="1365044476" sldId="268"/>
            <ac:picMk id="8" creationId="{CC7A6C4E-BCC9-4A58-8928-31CE912BC8A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3788B8-8F59-463D-8872-B0B368C3307A}" type="datetimeFigureOut">
              <a:rPr lang="en-US" smtClean="0"/>
              <a:t>1/18/2023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7C13F8-B94E-45AD-BF68-8F457E616A8C}" type="slidenum">
              <a:rPr lang="en-US" smtClean="0"/>
              <a:t>‹#›</a:t>
            </a:fld>
            <a:endParaRPr lang="en-US"/>
          </a:p>
        </p:txBody>
      </p:sp>
    </p:spTree>
    <p:extLst>
      <p:ext uri="{BB962C8B-B14F-4D97-AF65-F5344CB8AC3E}">
        <p14:creationId xmlns:p14="http://schemas.microsoft.com/office/powerpoint/2010/main" val="592397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7C13F8-B94E-45AD-BF68-8F457E616A8C}" type="slidenum">
              <a:rPr lang="en-US" smtClean="0"/>
              <a:t>1</a:t>
            </a:fld>
            <a:endParaRPr lang="en-US"/>
          </a:p>
        </p:txBody>
      </p:sp>
    </p:spTree>
    <p:extLst>
      <p:ext uri="{BB962C8B-B14F-4D97-AF65-F5344CB8AC3E}">
        <p14:creationId xmlns:p14="http://schemas.microsoft.com/office/powerpoint/2010/main" val="682575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1/18/2023</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44313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1/18/2023</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43570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1/18/2023</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93752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1/18/2023</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98736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1/18/2023</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02813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1/18/2023</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04754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1/18/2023</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95044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1/18/2023</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30278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1/18/2023</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19928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1/18/2023</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140510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1/18/2023</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47485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1/18/2023</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2422225"/>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60" r:id="rId6"/>
    <p:sldLayoutId id="2147483765" r:id="rId7"/>
    <p:sldLayoutId id="2147483761" r:id="rId8"/>
    <p:sldLayoutId id="2147483762" r:id="rId9"/>
    <p:sldLayoutId id="2147483763" r:id="rId10"/>
    <p:sldLayoutId id="2147483764" r:id="rId11"/>
  </p:sldLayoutIdLst>
  <p:hf sldNum="0" hdr="0" ftr="0" dt="0"/>
  <p:txStyles>
    <p:titleStyle>
      <a:lvl1pPr algn="l" defTabSz="914400" rtl="0" eaLnBrk="1" latinLnBrk="0" hangingPunct="1">
        <a:lnSpc>
          <a:spcPct val="90000"/>
        </a:lnSpc>
        <a:spcBef>
          <a:spcPct val="0"/>
        </a:spcBef>
        <a:buNone/>
        <a:defRPr sz="53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20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11.xml.rels><?xml version="1.0" encoding="UTF-8" standalone="yes"?>
<Relationships xmlns="http://schemas.openxmlformats.org/package/2006/relationships"><Relationship Id="rId3" Type="http://schemas.openxmlformats.org/officeDocument/2006/relationships/hyperlink" Target="https://pxhere.com/en/photo/648632" TargetMode="External"/><Relationship Id="rId2" Type="http://schemas.openxmlformats.org/officeDocument/2006/relationships/image" Target="../media/image13.jpg"/><Relationship Id="rId1" Type="http://schemas.openxmlformats.org/officeDocument/2006/relationships/slideLayout" Target="../slideLayouts/slideLayout5.xml"/><Relationship Id="rId5" Type="http://schemas.openxmlformats.org/officeDocument/2006/relationships/hyperlink" Target="https://opentextbc.ca/computerstudies/chapter/types-of-computers/" TargetMode="Externa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hyperlink" Target="http://www.publicdomainpictures.net/view-image.php?image=209301&amp;picture=nurse"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calaborlawnews.com/legal-news/wage-hour-lawsuit-overtime-pay-21798.php" TargetMode="External"/><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pngimg.com/download/2117" TargetMode="External"/><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pngimg.com/download/2117" TargetMode="External"/><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101certificatetemplates.com/blank-certificate-templates/" TargetMode="External"/><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peoplematters.in/article/compensation-benefits/the-power-of-an-effective-rewards-and-recognition-program-15959" TargetMode="External"/><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occamstypewriter.org/stevecaplan/2012/12/01/first-aid-and-cpr-for-hypochondriacs/" TargetMode="External"/><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hyperlink" Target="https://theultimatelifelist.blogspot.com/2012/03/life-list-item-today-cpr-certification.html" TargetMode="Externa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C9B7F88A-EE9B-4C9D-9477-42E2346622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5875" cap="flat" cmpd="sng" algn="ctr">
            <a:noFill/>
            <a:prstDash val="solid"/>
          </a:ln>
          <a:effectLst/>
          <a:extLst>
            <a:ext uri="{91240B29-F687-4F45-9708-019B960494DF}">
              <a14:hiddenLine xmlns:a14="http://schemas.microsoft.com/office/drawing/2010/main" w="15875"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riangular abstract background">
            <a:extLst>
              <a:ext uri="{FF2B5EF4-FFF2-40B4-BE49-F238E27FC236}">
                <a16:creationId xmlns:a16="http://schemas.microsoft.com/office/drawing/2014/main" id="{22CE5A74-0466-4924-AE79-DA01153F1AED}"/>
              </a:ext>
            </a:extLst>
          </p:cNvPr>
          <p:cNvPicPr>
            <a:picLocks noChangeAspect="1"/>
          </p:cNvPicPr>
          <p:nvPr/>
        </p:nvPicPr>
        <p:blipFill rotWithShape="1">
          <a:blip r:embed="rId5"/>
          <a:srcRect t="15730"/>
          <a:stretch/>
        </p:blipFill>
        <p:spPr>
          <a:xfrm>
            <a:off x="20" y="10"/>
            <a:ext cx="12191980" cy="6857990"/>
          </a:xfrm>
          <a:prstGeom prst="rect">
            <a:avLst/>
          </a:prstGeom>
        </p:spPr>
      </p:pic>
      <p:sp>
        <p:nvSpPr>
          <p:cNvPr id="26" name="Rectangle 25">
            <a:extLst>
              <a:ext uri="{FF2B5EF4-FFF2-40B4-BE49-F238E27FC236}">
                <a16:creationId xmlns:a16="http://schemas.microsoft.com/office/drawing/2014/main" id="{7319A1DD-F557-4EC6-8A8C-F7617B4CD6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3118982"/>
            <a:ext cx="7537704" cy="2462668"/>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4C8885-1EF4-4105-8887-2D533E67AC40}"/>
              </a:ext>
            </a:extLst>
          </p:cNvPr>
          <p:cNvSpPr>
            <a:spLocks noGrp="1"/>
          </p:cNvSpPr>
          <p:nvPr>
            <p:ph type="ctrTitle"/>
          </p:nvPr>
        </p:nvSpPr>
        <p:spPr>
          <a:xfrm>
            <a:off x="4985517" y="3331444"/>
            <a:ext cx="6470692" cy="1229306"/>
          </a:xfrm>
        </p:spPr>
        <p:txBody>
          <a:bodyPr>
            <a:normAutofit/>
          </a:bodyPr>
          <a:lstStyle/>
          <a:p>
            <a:r>
              <a:rPr lang="en-US" sz="5400">
                <a:solidFill>
                  <a:schemeClr val="tx1"/>
                </a:solidFill>
              </a:rPr>
              <a:t>Elm Street Learning</a:t>
            </a:r>
          </a:p>
        </p:txBody>
      </p:sp>
      <p:sp>
        <p:nvSpPr>
          <p:cNvPr id="3" name="Subtitle 2">
            <a:extLst>
              <a:ext uri="{FF2B5EF4-FFF2-40B4-BE49-F238E27FC236}">
                <a16:creationId xmlns:a16="http://schemas.microsoft.com/office/drawing/2014/main" id="{942FDD0D-FFCA-44CF-AF35-214A733E3866}"/>
              </a:ext>
            </a:extLst>
          </p:cNvPr>
          <p:cNvSpPr>
            <a:spLocks noGrp="1"/>
          </p:cNvSpPr>
          <p:nvPr>
            <p:ph type="subTitle" idx="1"/>
          </p:nvPr>
        </p:nvSpPr>
        <p:spPr>
          <a:xfrm>
            <a:off x="4985516" y="4735799"/>
            <a:ext cx="6723264" cy="605256"/>
          </a:xfrm>
        </p:spPr>
        <p:txBody>
          <a:bodyPr>
            <a:normAutofit/>
          </a:bodyPr>
          <a:lstStyle/>
          <a:p>
            <a:r>
              <a:rPr lang="en-US" dirty="0"/>
              <a:t>                                       By H.O.R.N.E.T.</a:t>
            </a:r>
          </a:p>
        </p:txBody>
      </p:sp>
      <p:cxnSp>
        <p:nvCxnSpPr>
          <p:cNvPr id="28" name="Straight Connector 27">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0211" y="4641183"/>
            <a:ext cx="6309360" cy="0"/>
          </a:xfrm>
          <a:prstGeom prst="line">
            <a:avLst/>
          </a:prstGeom>
          <a:ln w="19050">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sp>
        <p:nvSpPr>
          <p:cNvPr id="30" name="!!footer rectangle">
            <a:extLst>
              <a:ext uri="{FF2B5EF4-FFF2-40B4-BE49-F238E27FC236}">
                <a16:creationId xmlns:a16="http://schemas.microsoft.com/office/drawing/2014/main" id="{D50218C5-E017-43D2-8345-FD9FBF0C9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descr="Your brand">
            <a:extLst>
              <a:ext uri="{FF2B5EF4-FFF2-40B4-BE49-F238E27FC236}">
                <a16:creationId xmlns:a16="http://schemas.microsoft.com/office/drawing/2014/main" id="{D900E6E2-497B-4308-B379-DE092F5D7AC4}"/>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295972" y="313744"/>
            <a:ext cx="2857500" cy="1323975"/>
          </a:xfrm>
          <a:prstGeom prst="rect">
            <a:avLst/>
          </a:prstGeom>
          <a:noFill/>
          <a:ln>
            <a:noFill/>
          </a:ln>
        </p:spPr>
      </p:pic>
      <p:pic>
        <p:nvPicPr>
          <p:cNvPr id="5" name="Audio 4">
            <a:hlinkClick r:id="" action="ppaction://media"/>
            <a:extLst>
              <a:ext uri="{FF2B5EF4-FFF2-40B4-BE49-F238E27FC236}">
                <a16:creationId xmlns:a16="http://schemas.microsoft.com/office/drawing/2014/main" id="{C62D69BC-3AD1-4148-830C-9EAE679C49F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962096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7772"/>
    </mc:Choice>
    <mc:Fallback xmlns="">
      <p:transition spd="slow" advTm="77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par>
                                <p:cTn id="7" presetID="10" presetClass="entr" presetSubtype="0" fill="hold" grpId="0" nodeType="withEffect">
                                  <p:stCondLst>
                                    <p:cond delay="2000"/>
                                  </p:stCondLst>
                                  <p:iterate type="lt">
                                    <p:tmPct val="10000"/>
                                  </p:iterate>
                                  <p:childTnLst>
                                    <p:set>
                                      <p:cBhvr>
                                        <p:cTn id="8" dur="1" fill="hold">
                                          <p:stCondLst>
                                            <p:cond delay="0"/>
                                          </p:stCondLst>
                                        </p:cTn>
                                        <p:tgtEl>
                                          <p:spTgt spid="3">
                                            <p:txEl>
                                              <p:pRg st="0" end="0"/>
                                            </p:txEl>
                                          </p:spTgt>
                                        </p:tgtEl>
                                        <p:attrNameLst>
                                          <p:attrName>style.visibility</p:attrName>
                                        </p:attrNameLst>
                                      </p:cBhvr>
                                      <p:to>
                                        <p:strVal val="visible"/>
                                      </p:to>
                                    </p:set>
                                    <p:animEffect transition="in" filter="fade">
                                      <p:cBhvr>
                                        <p:cTn id="9" dur="400"/>
                                        <p:tgtEl>
                                          <p:spTgt spid="3">
                                            <p:txEl>
                                              <p:pRg st="0" end="0"/>
                                            </p:txEl>
                                          </p:spTgt>
                                        </p:tgtEl>
                                      </p:cBhvr>
                                    </p:animEffect>
                                  </p:childTnLst>
                                </p:cTn>
                              </p:par>
                              <p:par>
                                <p:cTn id="10" presetID="10" presetClass="entr" presetSubtype="0" fill="hold" grpId="0" nodeType="withEffect">
                                  <p:stCondLst>
                                    <p:cond delay="1000"/>
                                  </p:stCondLst>
                                  <p:iterate type="lt">
                                    <p:tmPct val="10000"/>
                                  </p:iterate>
                                  <p:childTnLst>
                                    <p:set>
                                      <p:cBhvr>
                                        <p:cTn id="11" dur="1" fill="hold">
                                          <p:stCondLst>
                                            <p:cond delay="0"/>
                                          </p:stCondLst>
                                        </p:cTn>
                                        <p:tgtEl>
                                          <p:spTgt spid="2"/>
                                        </p:tgtEl>
                                        <p:attrNameLst>
                                          <p:attrName>style.visibility</p:attrName>
                                        </p:attrNameLst>
                                      </p:cBhvr>
                                      <p:to>
                                        <p:strVal val="visible"/>
                                      </p:to>
                                    </p:set>
                                    <p:animEffect transition="in" filter="fade">
                                      <p:cBhvr>
                                        <p:cTn id="12"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5"/>
                </p:tgtEl>
              </p:cMediaNode>
            </p:audio>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B989B-27E9-4B66-B372-6CEECFD967E6}"/>
              </a:ext>
            </a:extLst>
          </p:cNvPr>
          <p:cNvSpPr>
            <a:spLocks noGrp="1"/>
          </p:cNvSpPr>
          <p:nvPr>
            <p:ph type="title"/>
          </p:nvPr>
        </p:nvSpPr>
        <p:spPr/>
        <p:txBody>
          <a:bodyPr/>
          <a:lstStyle/>
          <a:p>
            <a:pPr algn="ctr"/>
            <a:r>
              <a:rPr lang="en-US" dirty="0"/>
              <a:t>Elm Street Learning</a:t>
            </a:r>
          </a:p>
        </p:txBody>
      </p:sp>
      <p:sp>
        <p:nvSpPr>
          <p:cNvPr id="3" name="Content Placeholder 2">
            <a:extLst>
              <a:ext uri="{FF2B5EF4-FFF2-40B4-BE49-F238E27FC236}">
                <a16:creationId xmlns:a16="http://schemas.microsoft.com/office/drawing/2014/main" id="{BA405A51-73DB-48F3-95E4-7856D219548A}"/>
              </a:ext>
            </a:extLst>
          </p:cNvPr>
          <p:cNvSpPr>
            <a:spLocks noGrp="1"/>
          </p:cNvSpPr>
          <p:nvPr>
            <p:ph idx="1"/>
          </p:nvPr>
        </p:nvSpPr>
        <p:spPr/>
        <p:txBody>
          <a:bodyPr>
            <a:normAutofit fontScale="92500" lnSpcReduction="10000"/>
          </a:bodyPr>
          <a:lstStyle/>
          <a:p>
            <a:pPr algn="ctr"/>
            <a:r>
              <a:rPr lang="en-US" sz="3600" dirty="0"/>
              <a:t>Subscribe now:  Today’s way of “new nurse” training, or annual training.</a:t>
            </a:r>
          </a:p>
          <a:p>
            <a:pPr algn="ctr"/>
            <a:r>
              <a:rPr lang="en-US" sz="2800" b="1" dirty="0">
                <a:latin typeface="Harrington" panose="04040505050A02020702" pitchFamily="82" charset="0"/>
                <a:cs typeface="Biome Light" panose="020B0502040204020203" pitchFamily="34" charset="0"/>
              </a:rPr>
              <a:t>Effective</a:t>
            </a:r>
          </a:p>
          <a:p>
            <a:pPr algn="ctr"/>
            <a:r>
              <a:rPr lang="en-US" sz="2800" b="1" dirty="0">
                <a:latin typeface="Harrington" panose="04040505050A02020702" pitchFamily="82" charset="0"/>
                <a:cs typeface="Biome Light" panose="020B0502040204020203" pitchFamily="34" charset="0"/>
              </a:rPr>
              <a:t>Efficient</a:t>
            </a:r>
          </a:p>
          <a:p>
            <a:pPr algn="ctr"/>
            <a:r>
              <a:rPr lang="en-US" sz="2800" b="1" dirty="0">
                <a:latin typeface="Harrington" panose="04040505050A02020702" pitchFamily="82" charset="0"/>
                <a:cs typeface="Biome Light" panose="020B0502040204020203" pitchFamily="34" charset="0"/>
              </a:rPr>
              <a:t>Elite</a:t>
            </a:r>
          </a:p>
          <a:p>
            <a:pPr algn="ctr"/>
            <a:endParaRPr lang="en-US" sz="2800" b="1" dirty="0">
              <a:latin typeface="Harrington" panose="04040505050A02020702" pitchFamily="82" charset="0"/>
              <a:cs typeface="Biome Light" panose="020B0502040204020203" pitchFamily="34" charset="0"/>
            </a:endParaRPr>
          </a:p>
          <a:p>
            <a:pPr algn="ctr"/>
            <a:r>
              <a:rPr lang="en-US" sz="2800" b="1" dirty="0">
                <a:latin typeface="Harrington" panose="04040505050A02020702" pitchFamily="82" charset="0"/>
                <a:cs typeface="Biome Light" panose="020B0502040204020203" pitchFamily="34" charset="0"/>
              </a:rPr>
              <a:t>Elm Street</a:t>
            </a:r>
          </a:p>
        </p:txBody>
      </p:sp>
      <p:pic>
        <p:nvPicPr>
          <p:cNvPr id="4" name="Picture 3" descr="Your brand">
            <a:extLst>
              <a:ext uri="{FF2B5EF4-FFF2-40B4-BE49-F238E27FC236}">
                <a16:creationId xmlns:a16="http://schemas.microsoft.com/office/drawing/2014/main" id="{BE4F01D3-49C9-43A8-BD34-3E4BF5619BC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127738" y="4910382"/>
            <a:ext cx="2857500" cy="1323975"/>
          </a:xfrm>
          <a:prstGeom prst="rect">
            <a:avLst/>
          </a:prstGeom>
          <a:noFill/>
          <a:ln>
            <a:noFill/>
          </a:ln>
        </p:spPr>
      </p:pic>
      <p:pic>
        <p:nvPicPr>
          <p:cNvPr id="6" name="Graphic 5" descr="Customer review with solid fill">
            <a:extLst>
              <a:ext uri="{FF2B5EF4-FFF2-40B4-BE49-F238E27FC236}">
                <a16:creationId xmlns:a16="http://schemas.microsoft.com/office/drawing/2014/main" id="{4B5F3572-B3D8-68FA-5929-78FBE95E871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5917658" y="4706098"/>
            <a:ext cx="675998" cy="675998"/>
          </a:xfrm>
          <a:prstGeom prst="rect">
            <a:avLst/>
          </a:prstGeom>
        </p:spPr>
      </p:pic>
    </p:spTree>
    <p:extLst>
      <p:ext uri="{BB962C8B-B14F-4D97-AF65-F5344CB8AC3E}">
        <p14:creationId xmlns:p14="http://schemas.microsoft.com/office/powerpoint/2010/main" val="3400551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DE0C5-C442-4612-9204-BE75742A4E29}"/>
              </a:ext>
            </a:extLst>
          </p:cNvPr>
          <p:cNvSpPr>
            <a:spLocks noGrp="1"/>
          </p:cNvSpPr>
          <p:nvPr>
            <p:ph type="title"/>
          </p:nvPr>
        </p:nvSpPr>
        <p:spPr/>
        <p:txBody>
          <a:bodyPr>
            <a:normAutofit/>
          </a:bodyPr>
          <a:lstStyle/>
          <a:p>
            <a:r>
              <a:rPr lang="en-US" dirty="0"/>
              <a:t>Contact us by:            </a:t>
            </a:r>
            <a:r>
              <a:rPr lang="en-US" sz="3100" dirty="0"/>
              <a:t>www.elmstreet-learning.com</a:t>
            </a:r>
          </a:p>
        </p:txBody>
      </p:sp>
      <p:sp>
        <p:nvSpPr>
          <p:cNvPr id="3" name="Text Placeholder 2">
            <a:extLst>
              <a:ext uri="{FF2B5EF4-FFF2-40B4-BE49-F238E27FC236}">
                <a16:creationId xmlns:a16="http://schemas.microsoft.com/office/drawing/2014/main" id="{253A293D-FE84-4D79-96B6-A5C52F2A8CFF}"/>
              </a:ext>
            </a:extLst>
          </p:cNvPr>
          <p:cNvSpPr>
            <a:spLocks noGrp="1"/>
          </p:cNvSpPr>
          <p:nvPr>
            <p:ph type="body" idx="1"/>
          </p:nvPr>
        </p:nvSpPr>
        <p:spPr/>
        <p:txBody>
          <a:bodyPr/>
          <a:lstStyle/>
          <a:p>
            <a:r>
              <a:rPr lang="en-US" dirty="0"/>
              <a:t>Phone: 630-569-1942 </a:t>
            </a:r>
          </a:p>
        </p:txBody>
      </p:sp>
      <p:pic>
        <p:nvPicPr>
          <p:cNvPr id="8" name="Content Placeholder 7" descr="A picture containing electronics, indoor, keyboard, telephone&#10;&#10;Description automatically generated">
            <a:extLst>
              <a:ext uri="{FF2B5EF4-FFF2-40B4-BE49-F238E27FC236}">
                <a16:creationId xmlns:a16="http://schemas.microsoft.com/office/drawing/2014/main" id="{1EE15DC0-FB6B-4672-9D51-27063D097077}"/>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1583473" y="3341376"/>
            <a:ext cx="3791416" cy="2527611"/>
          </a:xfrm>
        </p:spPr>
      </p:pic>
      <p:pic>
        <p:nvPicPr>
          <p:cNvPr id="10" name="Content Placeholder 9" descr="A picture containing text, electronics, computer, indoor&#10;&#10;Description automatically generated">
            <a:extLst>
              <a:ext uri="{FF2B5EF4-FFF2-40B4-BE49-F238E27FC236}">
                <a16:creationId xmlns:a16="http://schemas.microsoft.com/office/drawing/2014/main" id="{9C3D72B4-3F2B-4565-9B6F-417FE61A739B}"/>
              </a:ext>
            </a:extLst>
          </p:cNvPr>
          <p:cNvPicPr>
            <a:picLocks noGrp="1" noChangeAspect="1"/>
          </p:cNvPicPr>
          <p:nvPr>
            <p:ph sz="quarter" idx="4"/>
          </p:nvPr>
        </p:nvPicPr>
        <p:blipFill>
          <a:blip r:embed="rId4">
            <a:extLst>
              <a:ext uri="{837473B0-CC2E-450A-ABE3-18F120FF3D39}">
                <a1611:picAttrSrcUrl xmlns:a1611="http://schemas.microsoft.com/office/drawing/2016/11/main" r:id="rId5"/>
              </a:ext>
            </a:extLst>
          </a:blip>
          <a:stretch>
            <a:fillRect/>
          </a:stretch>
        </p:blipFill>
        <p:spPr>
          <a:xfrm>
            <a:off x="7236882" y="2777550"/>
            <a:ext cx="3371645" cy="2755266"/>
          </a:xfrm>
        </p:spPr>
      </p:pic>
      <p:sp>
        <p:nvSpPr>
          <p:cNvPr id="7" name="TextBox 6">
            <a:extLst>
              <a:ext uri="{FF2B5EF4-FFF2-40B4-BE49-F238E27FC236}">
                <a16:creationId xmlns:a16="http://schemas.microsoft.com/office/drawing/2014/main" id="{F13D0137-2C2D-410D-8601-CA4C38666DCA}"/>
              </a:ext>
            </a:extLst>
          </p:cNvPr>
          <p:cNvSpPr txBox="1"/>
          <p:nvPr/>
        </p:nvSpPr>
        <p:spPr>
          <a:xfrm>
            <a:off x="6096000" y="2057400"/>
            <a:ext cx="5059680" cy="400110"/>
          </a:xfrm>
          <a:prstGeom prst="rect">
            <a:avLst/>
          </a:prstGeom>
          <a:noFill/>
        </p:spPr>
        <p:txBody>
          <a:bodyPr wrap="square" rtlCol="0">
            <a:spAutoFit/>
          </a:bodyPr>
          <a:lstStyle/>
          <a:p>
            <a:r>
              <a:rPr lang="en-US" sz="2000" dirty="0"/>
              <a:t>Email address:  sdarden@elmstreet-learning.com</a:t>
            </a:r>
          </a:p>
        </p:txBody>
      </p:sp>
    </p:spTree>
    <p:extLst>
      <p:ext uri="{BB962C8B-B14F-4D97-AF65-F5344CB8AC3E}">
        <p14:creationId xmlns:p14="http://schemas.microsoft.com/office/powerpoint/2010/main" val="1017349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6">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9F3B70-659A-4F40-98AA-776E89BFB85C}"/>
              </a:ext>
            </a:extLst>
          </p:cNvPr>
          <p:cNvSpPr>
            <a:spLocks noGrp="1"/>
          </p:cNvSpPr>
          <p:nvPr>
            <p:ph type="title"/>
          </p:nvPr>
        </p:nvSpPr>
        <p:spPr>
          <a:xfrm>
            <a:off x="1036320" y="286603"/>
            <a:ext cx="10058400" cy="1450757"/>
          </a:xfrm>
        </p:spPr>
        <p:txBody>
          <a:bodyPr>
            <a:normAutofit/>
          </a:bodyPr>
          <a:lstStyle/>
          <a:p>
            <a:r>
              <a:rPr lang="en-US" dirty="0"/>
              <a:t>Who We Are:</a:t>
            </a:r>
          </a:p>
        </p:txBody>
      </p:sp>
      <p:cxnSp>
        <p:nvCxnSpPr>
          <p:cNvPr id="24" name="Straight Connector 18">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6573" y="1895846"/>
            <a:ext cx="978408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Your brand">
            <a:extLst>
              <a:ext uri="{FF2B5EF4-FFF2-40B4-BE49-F238E27FC236}">
                <a16:creationId xmlns:a16="http://schemas.microsoft.com/office/drawing/2014/main" id="{543C7F0A-EBF2-4B46-B049-CFB869D09B1F}"/>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1031509" y="3286352"/>
            <a:ext cx="3031484" cy="1404587"/>
          </a:xfrm>
          <a:prstGeom prst="rect">
            <a:avLst/>
          </a:prstGeom>
          <a:noFill/>
        </p:spPr>
      </p:pic>
      <p:sp>
        <p:nvSpPr>
          <p:cNvPr id="3" name="Content Placeholder 2">
            <a:extLst>
              <a:ext uri="{FF2B5EF4-FFF2-40B4-BE49-F238E27FC236}">
                <a16:creationId xmlns:a16="http://schemas.microsoft.com/office/drawing/2014/main" id="{72DDE3E2-D390-4007-B2F9-7E0C6059D61F}"/>
              </a:ext>
            </a:extLst>
          </p:cNvPr>
          <p:cNvSpPr>
            <a:spLocks noGrp="1"/>
          </p:cNvSpPr>
          <p:nvPr>
            <p:ph idx="1"/>
          </p:nvPr>
        </p:nvSpPr>
        <p:spPr>
          <a:xfrm>
            <a:off x="4706460" y="2108201"/>
            <a:ext cx="6388260" cy="3760891"/>
          </a:xfrm>
        </p:spPr>
        <p:txBody>
          <a:bodyPr>
            <a:normAutofit/>
          </a:bodyPr>
          <a:lstStyle/>
          <a:p>
            <a:r>
              <a:rPr lang="en-US" dirty="0"/>
              <a:t>Elm Street Learning is an entity of HORNET Inc., that provides education and training focused in the area of healthcare.  At ESL we are notably known for our online 30- and 90-day LTC online nurse residency program.  </a:t>
            </a:r>
          </a:p>
          <a:p>
            <a:r>
              <a:rPr lang="en-US" dirty="0"/>
              <a:t>Purpose: To provide a premier platform for all aspects of healthcare education, training and networking .</a:t>
            </a:r>
          </a:p>
          <a:p>
            <a:endParaRPr lang="en-US" dirty="0"/>
          </a:p>
        </p:txBody>
      </p:sp>
      <p:sp>
        <p:nvSpPr>
          <p:cNvPr id="25" name="Rectangle 20">
            <a:extLst>
              <a:ext uri="{FF2B5EF4-FFF2-40B4-BE49-F238E27FC236}">
                <a16:creationId xmlns:a16="http://schemas.microsoft.com/office/drawing/2014/main" id="{0B2EDFE5-9478-4774-9D3D-FEC7DC708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85761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5" name="Straight Connector 24">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7" name="Rectangle 26">
            <a:extLst>
              <a:ext uri="{FF2B5EF4-FFF2-40B4-BE49-F238E27FC236}">
                <a16:creationId xmlns:a16="http://schemas.microsoft.com/office/drawing/2014/main" id="{F4FAA6B4-BAFB-4474-9B14-DC83A9096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3FB206-B038-4AD9-A5FD-2E89412DC9AA}"/>
              </a:ext>
            </a:extLst>
          </p:cNvPr>
          <p:cNvSpPr>
            <a:spLocks noGrp="1"/>
          </p:cNvSpPr>
          <p:nvPr>
            <p:ph type="title"/>
          </p:nvPr>
        </p:nvSpPr>
        <p:spPr>
          <a:xfrm>
            <a:off x="1097280" y="286603"/>
            <a:ext cx="10058400" cy="1450757"/>
          </a:xfrm>
        </p:spPr>
        <p:txBody>
          <a:bodyPr vert="horz" lIns="91440" tIns="45720" rIns="91440" bIns="45720" rtlCol="0" anchor="b">
            <a:normAutofit/>
          </a:bodyPr>
          <a:lstStyle/>
          <a:p>
            <a:r>
              <a:rPr lang="en-US" sz="4800"/>
              <a:t>LTC Online Nurse Residency</a:t>
            </a:r>
          </a:p>
        </p:txBody>
      </p:sp>
      <p:cxnSp>
        <p:nvCxnSpPr>
          <p:cNvPr id="29" name="Straight Connector 28">
            <a:extLst>
              <a:ext uri="{FF2B5EF4-FFF2-40B4-BE49-F238E27FC236}">
                <a16:creationId xmlns:a16="http://schemas.microsoft.com/office/drawing/2014/main" id="{4364CDC3-ADB0-4691-9286-5925F160C2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1BC955D-1C4A-4394-96A5-5C37843D1ABE}"/>
              </a:ext>
            </a:extLst>
          </p:cNvPr>
          <p:cNvSpPr>
            <a:spLocks noGrp="1"/>
          </p:cNvSpPr>
          <p:nvPr>
            <p:ph sz="half" idx="1"/>
          </p:nvPr>
        </p:nvSpPr>
        <p:spPr>
          <a:xfrm>
            <a:off x="1097281" y="2108201"/>
            <a:ext cx="3557016" cy="3760891"/>
          </a:xfrm>
        </p:spPr>
        <p:txBody>
          <a:bodyPr vert="horz" lIns="0" tIns="45720" rIns="0" bIns="45720" rtlCol="0">
            <a:normAutofit/>
          </a:bodyPr>
          <a:lstStyle/>
          <a:p>
            <a:pPr>
              <a:lnSpc>
                <a:spcPct val="90000"/>
              </a:lnSpc>
            </a:pPr>
            <a:r>
              <a:rPr lang="en-US" sz="2200" dirty="0"/>
              <a:t>From a Novice-Newbie to an Evolving Expert!  The LTC Nurse Residency Program:  An online program platform designed to  provide new long-term care nurses the knowledge, experience, skills and confidence necessary to be successful in the ever-changing complex, yet rewarding world of healthcare from a long-term care perspective. </a:t>
            </a:r>
          </a:p>
          <a:p>
            <a:pPr>
              <a:lnSpc>
                <a:spcPct val="90000"/>
              </a:lnSpc>
            </a:pPr>
            <a:endParaRPr lang="en-US" sz="2200" dirty="0"/>
          </a:p>
        </p:txBody>
      </p:sp>
      <p:pic>
        <p:nvPicPr>
          <p:cNvPr id="11" name="Picture 10" descr="Your brand">
            <a:extLst>
              <a:ext uri="{FF2B5EF4-FFF2-40B4-BE49-F238E27FC236}">
                <a16:creationId xmlns:a16="http://schemas.microsoft.com/office/drawing/2014/main" id="{87471528-B3A4-4F1F-9D3A-F4631A09484F}"/>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4976027" y="3307654"/>
            <a:ext cx="2939514" cy="1361974"/>
          </a:xfrm>
          <a:prstGeom prst="rect">
            <a:avLst/>
          </a:prstGeom>
          <a:noFill/>
        </p:spPr>
      </p:pic>
      <p:pic>
        <p:nvPicPr>
          <p:cNvPr id="5" name="Content Placeholder 4" descr="A picture containing person, holding, blue, posing&#10;&#10;Description automatically generated">
            <a:extLst>
              <a:ext uri="{FF2B5EF4-FFF2-40B4-BE49-F238E27FC236}">
                <a16:creationId xmlns:a16="http://schemas.microsoft.com/office/drawing/2014/main" id="{E5CB7D15-55E5-4982-9C8B-BE8E8D2E85CA}"/>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8216164" y="2592366"/>
            <a:ext cx="2939515" cy="2792539"/>
          </a:xfrm>
          <a:prstGeom prst="rect">
            <a:avLst/>
          </a:prstGeom>
        </p:spPr>
      </p:pic>
      <p:sp>
        <p:nvSpPr>
          <p:cNvPr id="31" name="Rectangle 30">
            <a:extLst>
              <a:ext uri="{FF2B5EF4-FFF2-40B4-BE49-F238E27FC236}">
                <a16:creationId xmlns:a16="http://schemas.microsoft.com/office/drawing/2014/main" id="{DB148495-5F82-48E2-A76C-C8E1C8949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25616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BCFCB-77C0-4F89-8DAC-7802D9AADB37}"/>
              </a:ext>
            </a:extLst>
          </p:cNvPr>
          <p:cNvSpPr>
            <a:spLocks noGrp="1"/>
          </p:cNvSpPr>
          <p:nvPr>
            <p:ph type="title"/>
          </p:nvPr>
        </p:nvSpPr>
        <p:spPr/>
        <p:txBody>
          <a:bodyPr>
            <a:normAutofit fontScale="90000"/>
          </a:bodyPr>
          <a:lstStyle/>
          <a:p>
            <a:r>
              <a:rPr lang="en-US" dirty="0"/>
              <a:t>The Online Nurse Residency Programs:</a:t>
            </a:r>
          </a:p>
        </p:txBody>
      </p:sp>
      <p:sp>
        <p:nvSpPr>
          <p:cNvPr id="3" name="Content Placeholder 2">
            <a:extLst>
              <a:ext uri="{FF2B5EF4-FFF2-40B4-BE49-F238E27FC236}">
                <a16:creationId xmlns:a16="http://schemas.microsoft.com/office/drawing/2014/main" id="{88E68779-C102-41AF-BAE7-E33D5ECB9011}"/>
              </a:ext>
            </a:extLst>
          </p:cNvPr>
          <p:cNvSpPr>
            <a:spLocks noGrp="1"/>
          </p:cNvSpPr>
          <p:nvPr>
            <p:ph sz="half" idx="1"/>
          </p:nvPr>
        </p:nvSpPr>
        <p:spPr>
          <a:xfrm>
            <a:off x="1097280" y="2120900"/>
            <a:ext cx="4639736" cy="4131734"/>
          </a:xfrm>
        </p:spPr>
        <p:txBody>
          <a:bodyPr>
            <a:normAutofit fontScale="92500" lnSpcReduction="10000"/>
          </a:bodyPr>
          <a:lstStyle/>
          <a:p>
            <a:r>
              <a:rPr lang="en-US" sz="2000" dirty="0"/>
              <a:t>Clients have the option of the 30-Day Nurse Residency program, or the 90-Day Nurse Residency program.  Most of the same material is covered in  both programs, however with the 90-Day Selection, the client has more time to complete the material at his or her own pace, with online feedback and support, as well as an assigned online mentor; there are 7 additional pertinent to LTC, courses presented in the 90- day program.</a:t>
            </a:r>
          </a:p>
          <a:p>
            <a:r>
              <a:rPr lang="en-US" sz="2000" dirty="0"/>
              <a:t>We also have a track for an accelerated 3-day program for the new nurse or the nurse newly starting at a facility, which will satisfy required orientation training courses.</a:t>
            </a:r>
          </a:p>
          <a:p>
            <a:endParaRPr lang="en-US" dirty="0"/>
          </a:p>
        </p:txBody>
      </p:sp>
      <p:sp>
        <p:nvSpPr>
          <p:cNvPr id="4" name="Content Placeholder 3">
            <a:extLst>
              <a:ext uri="{FF2B5EF4-FFF2-40B4-BE49-F238E27FC236}">
                <a16:creationId xmlns:a16="http://schemas.microsoft.com/office/drawing/2014/main" id="{1FD2A46C-D03F-4407-A81D-2823BEBDEFFD}"/>
              </a:ext>
            </a:extLst>
          </p:cNvPr>
          <p:cNvSpPr>
            <a:spLocks noGrp="1"/>
          </p:cNvSpPr>
          <p:nvPr>
            <p:ph sz="half" idx="2"/>
          </p:nvPr>
        </p:nvSpPr>
        <p:spPr>
          <a:xfrm>
            <a:off x="6515944" y="2120900"/>
            <a:ext cx="4639736" cy="2862580"/>
          </a:xfrm>
        </p:spPr>
        <p:txBody>
          <a:bodyPr>
            <a:normAutofit fontScale="92500" lnSpcReduction="10000"/>
          </a:bodyPr>
          <a:lstStyle/>
          <a:p>
            <a:r>
              <a:rPr lang="en-US" dirty="0"/>
              <a:t>The 3, 30 and 90-day training course provides the learner with all the tools and information needed to be successful, while freeing up the facility from one-on-one training allowing the host facility (your organization) time to focus on other areas of need.</a:t>
            </a:r>
          </a:p>
          <a:p>
            <a:r>
              <a:rPr lang="en-US" dirty="0"/>
              <a:t>Let the experts train your team!</a:t>
            </a:r>
          </a:p>
          <a:p>
            <a:endParaRPr lang="en-US" dirty="0"/>
          </a:p>
          <a:p>
            <a:endParaRPr lang="en-US" dirty="0"/>
          </a:p>
        </p:txBody>
      </p:sp>
      <p:pic>
        <p:nvPicPr>
          <p:cNvPr id="7" name="Picture 6" descr="A group of people in blue shirts&#10;&#10;Description automatically generated with low confidence">
            <a:extLst>
              <a:ext uri="{FF2B5EF4-FFF2-40B4-BE49-F238E27FC236}">
                <a16:creationId xmlns:a16="http://schemas.microsoft.com/office/drawing/2014/main" id="{96DEE0BE-1AC5-4F2B-811F-EC1650D6771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951256" y="5090160"/>
            <a:ext cx="3769112" cy="1269154"/>
          </a:xfrm>
          <a:prstGeom prst="rect">
            <a:avLst/>
          </a:prstGeom>
        </p:spPr>
      </p:pic>
    </p:spTree>
    <p:extLst>
      <p:ext uri="{BB962C8B-B14F-4D97-AF65-F5344CB8AC3E}">
        <p14:creationId xmlns:p14="http://schemas.microsoft.com/office/powerpoint/2010/main" val="934478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0C34D-28E0-4C45-9683-E7336CF11341}"/>
              </a:ext>
            </a:extLst>
          </p:cNvPr>
          <p:cNvSpPr>
            <a:spLocks noGrp="1"/>
          </p:cNvSpPr>
          <p:nvPr>
            <p:ph type="title"/>
          </p:nvPr>
        </p:nvSpPr>
        <p:spPr/>
        <p:txBody>
          <a:bodyPr/>
          <a:lstStyle/>
          <a:p>
            <a:r>
              <a:rPr lang="en-US" dirty="0"/>
              <a:t>30 Day Nurse Residency Courses</a:t>
            </a:r>
          </a:p>
        </p:txBody>
      </p:sp>
      <p:sp>
        <p:nvSpPr>
          <p:cNvPr id="3" name="Content Placeholder 2">
            <a:extLst>
              <a:ext uri="{FF2B5EF4-FFF2-40B4-BE49-F238E27FC236}">
                <a16:creationId xmlns:a16="http://schemas.microsoft.com/office/drawing/2014/main" id="{1FEE7646-5DFB-45F3-B747-7D90F89B33C5}"/>
              </a:ext>
            </a:extLst>
          </p:cNvPr>
          <p:cNvSpPr>
            <a:spLocks noGrp="1"/>
          </p:cNvSpPr>
          <p:nvPr>
            <p:ph sz="half" idx="1"/>
          </p:nvPr>
        </p:nvSpPr>
        <p:spPr>
          <a:xfrm>
            <a:off x="1097280" y="1965959"/>
            <a:ext cx="4639736" cy="4605437"/>
          </a:xfrm>
        </p:spPr>
        <p:txBody>
          <a:bodyPr>
            <a:normAutofit fontScale="47500" lnSpcReduction="20000"/>
          </a:bodyPr>
          <a:lstStyle/>
          <a:p>
            <a:pPr>
              <a:buFont typeface="Wingdings" panose="05000000000000000000" pitchFamily="2" charset="2"/>
              <a:buChar char="§"/>
            </a:pPr>
            <a:r>
              <a:rPr lang="en-US" sz="2500" dirty="0"/>
              <a:t>A Day in the Eyes of the LTC nurse: Introductory Course</a:t>
            </a:r>
          </a:p>
          <a:p>
            <a:pPr>
              <a:buFont typeface="Wingdings" panose="05000000000000000000" pitchFamily="2" charset="2"/>
              <a:buChar char="§"/>
            </a:pPr>
            <a:r>
              <a:rPr lang="en-US" sz="2500" dirty="0"/>
              <a:t>Residents Rights</a:t>
            </a:r>
          </a:p>
          <a:p>
            <a:pPr>
              <a:buFont typeface="Wingdings" panose="05000000000000000000" pitchFamily="2" charset="2"/>
              <a:buChar char="§"/>
            </a:pPr>
            <a:r>
              <a:rPr lang="en-US" sz="2500" dirty="0"/>
              <a:t>Preventing Resident Abuse, Neglect and Exploitation</a:t>
            </a:r>
          </a:p>
          <a:p>
            <a:pPr>
              <a:buFont typeface="Wingdings" panose="05000000000000000000" pitchFamily="2" charset="2"/>
              <a:buChar char="§"/>
            </a:pPr>
            <a:r>
              <a:rPr lang="en-US" sz="2500" dirty="0"/>
              <a:t>Medication Management &amp; Administration</a:t>
            </a:r>
          </a:p>
          <a:p>
            <a:pPr>
              <a:buFont typeface="Wingdings" panose="05000000000000000000" pitchFamily="2" charset="2"/>
              <a:buChar char="§"/>
            </a:pPr>
            <a:r>
              <a:rPr lang="en-US" sz="2500" dirty="0"/>
              <a:t>Falls Prevention &amp; Management Program</a:t>
            </a:r>
          </a:p>
          <a:p>
            <a:pPr>
              <a:buFont typeface="Wingdings" panose="05000000000000000000" pitchFamily="2" charset="2"/>
              <a:buChar char="§"/>
            </a:pPr>
            <a:r>
              <a:rPr lang="en-US" sz="2500" dirty="0"/>
              <a:t>Infection Prevention &amp; Control</a:t>
            </a:r>
          </a:p>
          <a:p>
            <a:pPr>
              <a:buFont typeface="Wingdings" panose="05000000000000000000" pitchFamily="2" charset="2"/>
              <a:buChar char="§"/>
            </a:pPr>
            <a:r>
              <a:rPr lang="en-US" sz="2500" dirty="0"/>
              <a:t>Pain Management</a:t>
            </a:r>
          </a:p>
          <a:p>
            <a:pPr>
              <a:buFont typeface="Wingdings" panose="05000000000000000000" pitchFamily="2" charset="2"/>
              <a:buChar char="§"/>
            </a:pPr>
            <a:r>
              <a:rPr lang="en-US" sz="2500" dirty="0"/>
              <a:t>HIPAA</a:t>
            </a:r>
          </a:p>
          <a:p>
            <a:pPr>
              <a:buFont typeface="Wingdings" panose="05000000000000000000" pitchFamily="2" charset="2"/>
              <a:buChar char="§"/>
            </a:pPr>
            <a:r>
              <a:rPr lang="en-US" sz="2500" dirty="0"/>
              <a:t>Diets and Nutrition</a:t>
            </a:r>
          </a:p>
          <a:p>
            <a:pPr>
              <a:buFont typeface="Wingdings" panose="05000000000000000000" pitchFamily="2" charset="2"/>
              <a:buChar char="§"/>
            </a:pPr>
            <a:r>
              <a:rPr lang="en-US" sz="2500" dirty="0"/>
              <a:t>Workplace Safety – Safety Matters</a:t>
            </a:r>
          </a:p>
          <a:p>
            <a:pPr>
              <a:buFont typeface="Wingdings" panose="05000000000000000000" pitchFamily="2" charset="2"/>
              <a:buChar char="§"/>
            </a:pPr>
            <a:r>
              <a:rPr lang="en-US" sz="2500" dirty="0"/>
              <a:t>Wound Care Prevention &amp; Management</a:t>
            </a:r>
          </a:p>
          <a:p>
            <a:pPr>
              <a:buFont typeface="Wingdings" panose="05000000000000000000" pitchFamily="2" charset="2"/>
              <a:buChar char="§"/>
            </a:pPr>
            <a:r>
              <a:rPr lang="en-US" sz="2500" dirty="0"/>
              <a:t>The Admission’s Process</a:t>
            </a:r>
          </a:p>
          <a:p>
            <a:pPr>
              <a:buFont typeface="Wingdings" panose="05000000000000000000" pitchFamily="2" charset="2"/>
              <a:buChar char="§"/>
            </a:pPr>
            <a:r>
              <a:rPr lang="en-US" sz="2500" dirty="0"/>
              <a:t>Managing Labs:  The Process</a:t>
            </a:r>
          </a:p>
          <a:p>
            <a:pPr>
              <a:buFont typeface="Wingdings" panose="05000000000000000000" pitchFamily="2" charset="2"/>
              <a:buChar char="§"/>
            </a:pPr>
            <a:r>
              <a:rPr lang="en-US" sz="2500" dirty="0"/>
              <a:t>The Death Process</a:t>
            </a:r>
          </a:p>
          <a:p>
            <a:pPr>
              <a:buFont typeface="Wingdings" panose="05000000000000000000" pitchFamily="2" charset="2"/>
              <a:buChar char="§"/>
            </a:pPr>
            <a:endParaRPr lang="en-US" dirty="0"/>
          </a:p>
          <a:p>
            <a:pPr>
              <a:buFont typeface="Wingdings" panose="05000000000000000000" pitchFamily="2" charset="2"/>
              <a:buChar char="§"/>
            </a:pPr>
            <a:endParaRPr lang="en-US" dirty="0"/>
          </a:p>
          <a:p>
            <a:pPr>
              <a:buFont typeface="Wingdings" panose="05000000000000000000" pitchFamily="2" charset="2"/>
              <a:buChar char="§"/>
            </a:pPr>
            <a:endParaRPr lang="en-US" dirty="0"/>
          </a:p>
          <a:p>
            <a:pPr>
              <a:buFont typeface="Wingdings" panose="05000000000000000000" pitchFamily="2" charset="2"/>
              <a:buChar char="§"/>
            </a:pPr>
            <a:endParaRPr lang="en-US" dirty="0"/>
          </a:p>
          <a:p>
            <a:pPr>
              <a:buFont typeface="Wingdings" panose="05000000000000000000" pitchFamily="2" charset="2"/>
              <a:buChar char="§"/>
            </a:pPr>
            <a:endParaRPr lang="en-US" dirty="0"/>
          </a:p>
        </p:txBody>
      </p:sp>
      <p:sp>
        <p:nvSpPr>
          <p:cNvPr id="4" name="Content Placeholder 3">
            <a:extLst>
              <a:ext uri="{FF2B5EF4-FFF2-40B4-BE49-F238E27FC236}">
                <a16:creationId xmlns:a16="http://schemas.microsoft.com/office/drawing/2014/main" id="{7EAB5035-FD5D-4F98-B600-9F3A4B11DB59}"/>
              </a:ext>
            </a:extLst>
          </p:cNvPr>
          <p:cNvSpPr>
            <a:spLocks noGrp="1"/>
          </p:cNvSpPr>
          <p:nvPr>
            <p:ph sz="half" idx="2"/>
          </p:nvPr>
        </p:nvSpPr>
        <p:spPr>
          <a:xfrm>
            <a:off x="6337300" y="1965959"/>
            <a:ext cx="4818380" cy="4289066"/>
          </a:xfrm>
        </p:spPr>
        <p:txBody>
          <a:bodyPr>
            <a:normAutofit fontScale="47500" lnSpcReduction="20000"/>
          </a:bodyPr>
          <a:lstStyle/>
          <a:p>
            <a:pPr>
              <a:buFont typeface="Wingdings" panose="05000000000000000000" pitchFamily="2" charset="2"/>
              <a:buChar char="§"/>
            </a:pPr>
            <a:r>
              <a:rPr lang="en-US" sz="2500" dirty="0"/>
              <a:t>The Elder Justice Act</a:t>
            </a:r>
          </a:p>
          <a:p>
            <a:pPr>
              <a:buFont typeface="Wingdings" panose="05000000000000000000" pitchFamily="2" charset="2"/>
              <a:buChar char="§"/>
            </a:pPr>
            <a:r>
              <a:rPr lang="en-US" sz="2500" dirty="0"/>
              <a:t>Communication &amp; Customer Service in Healthcare </a:t>
            </a:r>
          </a:p>
          <a:p>
            <a:pPr>
              <a:buFont typeface="Wingdings" panose="05000000000000000000" pitchFamily="2" charset="2"/>
              <a:buChar char="§"/>
            </a:pPr>
            <a:r>
              <a:rPr lang="en-US" sz="2500" dirty="0"/>
              <a:t>The Code Blue</a:t>
            </a:r>
          </a:p>
          <a:p>
            <a:pPr>
              <a:buFont typeface="Wingdings" panose="05000000000000000000" pitchFamily="2" charset="2"/>
              <a:buChar char="§"/>
            </a:pPr>
            <a:r>
              <a:rPr lang="en-US" sz="2500" dirty="0"/>
              <a:t>Understanding Restorative, Nursing &amp; ADLs </a:t>
            </a:r>
          </a:p>
          <a:p>
            <a:pPr>
              <a:buFont typeface="Wingdings" panose="05000000000000000000" pitchFamily="2" charset="2"/>
              <a:buChar char="§"/>
            </a:pPr>
            <a:r>
              <a:rPr lang="en-US" sz="2500" dirty="0"/>
              <a:t>The E-Interact Tool &amp; SBAR</a:t>
            </a:r>
          </a:p>
          <a:p>
            <a:pPr>
              <a:buFont typeface="Wingdings" panose="05000000000000000000" pitchFamily="2" charset="2"/>
              <a:buChar char="§"/>
            </a:pPr>
            <a:r>
              <a:rPr lang="en-US" sz="2500" dirty="0"/>
              <a:t>Documentation:  Do’s &amp; Don’ts</a:t>
            </a:r>
          </a:p>
          <a:p>
            <a:pPr>
              <a:buFont typeface="Wingdings" panose="05000000000000000000" pitchFamily="2" charset="2"/>
              <a:buChar char="§"/>
            </a:pPr>
            <a:r>
              <a:rPr lang="en-US" sz="2500" dirty="0"/>
              <a:t>Antibiotic Stewardship</a:t>
            </a:r>
          </a:p>
          <a:p>
            <a:pPr>
              <a:buFont typeface="Wingdings" panose="05000000000000000000" pitchFamily="2" charset="2"/>
              <a:buChar char="§"/>
            </a:pPr>
            <a:r>
              <a:rPr lang="en-US" sz="2500" dirty="0"/>
              <a:t>The Alzheimer’s/Dementia Resident</a:t>
            </a:r>
          </a:p>
          <a:p>
            <a:pPr>
              <a:buFont typeface="Wingdings" panose="05000000000000000000" pitchFamily="2" charset="2"/>
              <a:buChar char="§"/>
            </a:pPr>
            <a:r>
              <a:rPr lang="en-US" sz="2500" dirty="0"/>
              <a:t>Emergency Preparedness</a:t>
            </a:r>
          </a:p>
          <a:p>
            <a:pPr>
              <a:buFont typeface="Wingdings" panose="05000000000000000000" pitchFamily="2" charset="2"/>
              <a:buChar char="§"/>
            </a:pPr>
            <a:r>
              <a:rPr lang="en-US" sz="2500" dirty="0"/>
              <a:t>Bloodborne Pathogens</a:t>
            </a:r>
          </a:p>
          <a:p>
            <a:pPr>
              <a:buFont typeface="Wingdings" panose="05000000000000000000" pitchFamily="2" charset="2"/>
              <a:buChar char="§"/>
            </a:pPr>
            <a:r>
              <a:rPr lang="en-US" sz="2500" dirty="0"/>
              <a:t>Advance Directives:  What you Should Know</a:t>
            </a:r>
          </a:p>
          <a:p>
            <a:pPr>
              <a:buFont typeface="Wingdings" panose="05000000000000000000" pitchFamily="2" charset="2"/>
              <a:buChar char="§"/>
            </a:pPr>
            <a:r>
              <a:rPr lang="en-US" sz="2500" dirty="0"/>
              <a:t>From the Novice Newbie to the Evolving Expert</a:t>
            </a:r>
          </a:p>
          <a:p>
            <a:pPr>
              <a:buFont typeface="Wingdings" panose="05000000000000000000" pitchFamily="2" charset="2"/>
              <a:buChar char="§"/>
            </a:pPr>
            <a:r>
              <a:rPr lang="en-US" sz="2800" dirty="0"/>
              <a:t>Recognizing a Change in Condition</a:t>
            </a:r>
          </a:p>
          <a:p>
            <a:pPr>
              <a:buFont typeface="Wingdings" panose="05000000000000000000" pitchFamily="2" charset="2"/>
              <a:buChar char="§"/>
            </a:pPr>
            <a:endParaRPr lang="en-US" sz="2500" dirty="0"/>
          </a:p>
          <a:p>
            <a:pPr>
              <a:buFont typeface="Wingdings" panose="05000000000000000000" pitchFamily="2" charset="2"/>
              <a:buChar char="§"/>
            </a:pPr>
            <a:endParaRPr lang="en-US" sz="2500" dirty="0"/>
          </a:p>
          <a:p>
            <a:pPr>
              <a:buFont typeface="Wingdings" panose="05000000000000000000" pitchFamily="2" charset="2"/>
              <a:buChar char="§"/>
            </a:pPr>
            <a:endParaRPr lang="en-US" dirty="0"/>
          </a:p>
          <a:p>
            <a:pPr>
              <a:buFont typeface="Wingdings" panose="05000000000000000000" pitchFamily="2" charset="2"/>
              <a:buChar char="§"/>
            </a:pPr>
            <a:endParaRPr lang="en-US" dirty="0"/>
          </a:p>
          <a:p>
            <a:pPr>
              <a:buFont typeface="Wingdings" panose="05000000000000000000" pitchFamily="2" charset="2"/>
              <a:buChar char="§"/>
            </a:pPr>
            <a:endParaRPr lang="en-US" dirty="0"/>
          </a:p>
          <a:p>
            <a:pPr>
              <a:buFont typeface="Wingdings" panose="05000000000000000000" pitchFamily="2" charset="2"/>
              <a:buChar char="§"/>
            </a:pPr>
            <a:endParaRPr lang="en-US" dirty="0"/>
          </a:p>
        </p:txBody>
      </p:sp>
      <p:pic>
        <p:nvPicPr>
          <p:cNvPr id="6" name="Picture 5" descr="A stack of books&#10;&#10;Description automatically generated">
            <a:extLst>
              <a:ext uri="{FF2B5EF4-FFF2-40B4-BE49-F238E27FC236}">
                <a16:creationId xmlns:a16="http://schemas.microsoft.com/office/drawing/2014/main" id="{5B8301C9-E3E1-4D92-A8F9-6488AEAE782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262185" y="333910"/>
            <a:ext cx="1786989" cy="1786989"/>
          </a:xfrm>
          <a:prstGeom prst="rect">
            <a:avLst/>
          </a:prstGeom>
        </p:spPr>
      </p:pic>
    </p:spTree>
    <p:extLst>
      <p:ext uri="{BB962C8B-B14F-4D97-AF65-F5344CB8AC3E}">
        <p14:creationId xmlns:p14="http://schemas.microsoft.com/office/powerpoint/2010/main" val="1649300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B2CDA-F74C-4F27-95B0-8ADD16571EA6}"/>
              </a:ext>
            </a:extLst>
          </p:cNvPr>
          <p:cNvSpPr>
            <a:spLocks noGrp="1"/>
          </p:cNvSpPr>
          <p:nvPr>
            <p:ph type="title"/>
          </p:nvPr>
        </p:nvSpPr>
        <p:spPr/>
        <p:txBody>
          <a:bodyPr/>
          <a:lstStyle/>
          <a:p>
            <a:r>
              <a:rPr lang="en-US" dirty="0"/>
              <a:t>90-Day Nurse Residency Courses</a:t>
            </a:r>
          </a:p>
        </p:txBody>
      </p:sp>
      <p:sp>
        <p:nvSpPr>
          <p:cNvPr id="3" name="Content Placeholder 2">
            <a:extLst>
              <a:ext uri="{FF2B5EF4-FFF2-40B4-BE49-F238E27FC236}">
                <a16:creationId xmlns:a16="http://schemas.microsoft.com/office/drawing/2014/main" id="{222B0997-5356-46E5-A3AC-AE0D89E00A5C}"/>
              </a:ext>
            </a:extLst>
          </p:cNvPr>
          <p:cNvSpPr>
            <a:spLocks noGrp="1"/>
          </p:cNvSpPr>
          <p:nvPr>
            <p:ph sz="half" idx="1"/>
          </p:nvPr>
        </p:nvSpPr>
        <p:spPr/>
        <p:txBody>
          <a:bodyPr>
            <a:normAutofit lnSpcReduction="10000"/>
          </a:bodyPr>
          <a:lstStyle/>
          <a:p>
            <a:r>
              <a:rPr lang="en-US" dirty="0"/>
              <a:t>All the courses included in the 30-Day Program in addition to:</a:t>
            </a:r>
          </a:p>
          <a:p>
            <a:r>
              <a:rPr lang="en-US" dirty="0"/>
              <a:t>Online workshops and exercises with real-like scenarios designed to increase the novice nurse’s critical thinking and judgement skills.</a:t>
            </a:r>
          </a:p>
        </p:txBody>
      </p:sp>
      <p:sp>
        <p:nvSpPr>
          <p:cNvPr id="4" name="Content Placeholder 3">
            <a:extLst>
              <a:ext uri="{FF2B5EF4-FFF2-40B4-BE49-F238E27FC236}">
                <a16:creationId xmlns:a16="http://schemas.microsoft.com/office/drawing/2014/main" id="{5BBD4685-94FE-48AE-AF3D-1E960AF3BE51}"/>
              </a:ext>
            </a:extLst>
          </p:cNvPr>
          <p:cNvSpPr>
            <a:spLocks noGrp="1"/>
          </p:cNvSpPr>
          <p:nvPr>
            <p:ph sz="half" idx="2"/>
          </p:nvPr>
        </p:nvSpPr>
        <p:spPr>
          <a:xfrm>
            <a:off x="6515944" y="2120900"/>
            <a:ext cx="4639736" cy="4051300"/>
          </a:xfrm>
        </p:spPr>
        <p:txBody>
          <a:bodyPr>
            <a:normAutofit lnSpcReduction="10000"/>
          </a:bodyPr>
          <a:lstStyle/>
          <a:p>
            <a:pPr>
              <a:buFont typeface="Wingdings" panose="05000000000000000000" pitchFamily="2" charset="2"/>
              <a:buChar char="§"/>
            </a:pPr>
            <a:r>
              <a:rPr lang="en-US" dirty="0"/>
              <a:t>Cultural Diversity</a:t>
            </a:r>
          </a:p>
          <a:p>
            <a:pPr>
              <a:buFont typeface="Wingdings" panose="05000000000000000000" pitchFamily="2" charset="2"/>
              <a:buChar char="§"/>
            </a:pPr>
            <a:r>
              <a:rPr lang="en-US" dirty="0"/>
              <a:t>Recognizing a Change in Condition</a:t>
            </a:r>
          </a:p>
          <a:p>
            <a:pPr>
              <a:buFont typeface="Wingdings" panose="05000000000000000000" pitchFamily="2" charset="2"/>
              <a:buChar char="§"/>
            </a:pPr>
            <a:r>
              <a:rPr lang="en-US" dirty="0"/>
              <a:t>Person Centered Care</a:t>
            </a:r>
          </a:p>
          <a:p>
            <a:pPr>
              <a:buFont typeface="Wingdings" panose="05000000000000000000" pitchFamily="2" charset="2"/>
              <a:buChar char="§"/>
            </a:pPr>
            <a:r>
              <a:rPr lang="en-US" dirty="0"/>
              <a:t>The Care Plan and MDS</a:t>
            </a:r>
          </a:p>
          <a:p>
            <a:pPr>
              <a:buFont typeface="Wingdings" panose="05000000000000000000" pitchFamily="2" charset="2"/>
              <a:buChar char="§"/>
            </a:pPr>
            <a:r>
              <a:rPr lang="en-US" dirty="0"/>
              <a:t>The Active Shooter</a:t>
            </a:r>
          </a:p>
          <a:p>
            <a:pPr>
              <a:buFont typeface="Wingdings" panose="05000000000000000000" pitchFamily="2" charset="2"/>
              <a:buChar char="§"/>
            </a:pPr>
            <a:r>
              <a:rPr lang="en-US" sz="2400" dirty="0"/>
              <a:t>Dealing with the Difficult Resident</a:t>
            </a:r>
          </a:p>
          <a:p>
            <a:pPr>
              <a:buFont typeface="Wingdings" panose="05000000000000000000" pitchFamily="2" charset="2"/>
              <a:buChar char="§"/>
            </a:pPr>
            <a:r>
              <a:rPr lang="en-US" sz="2400" dirty="0"/>
              <a:t>First Aid &amp; Choking</a:t>
            </a:r>
          </a:p>
          <a:p>
            <a:pPr>
              <a:buFont typeface="Wingdings" panose="05000000000000000000" pitchFamily="2" charset="2"/>
              <a:buChar char="§"/>
            </a:pPr>
            <a:r>
              <a:rPr lang="en-US" dirty="0"/>
              <a:t>Oral Care</a:t>
            </a:r>
            <a:endParaRPr lang="en-US" sz="2400" dirty="0"/>
          </a:p>
          <a:p>
            <a:pPr>
              <a:buFont typeface="Wingdings" panose="05000000000000000000" pitchFamily="2" charset="2"/>
              <a:buChar char="§"/>
            </a:pPr>
            <a:endParaRPr lang="en-US" sz="2400" dirty="0"/>
          </a:p>
          <a:p>
            <a:pPr>
              <a:buFont typeface="Wingdings" panose="05000000000000000000" pitchFamily="2" charset="2"/>
              <a:buChar char="§"/>
            </a:pPr>
            <a:endParaRPr lang="en-US" dirty="0"/>
          </a:p>
          <a:p>
            <a:pPr marL="0" indent="0">
              <a:buNone/>
            </a:pPr>
            <a:endParaRPr lang="en-US" dirty="0"/>
          </a:p>
        </p:txBody>
      </p:sp>
      <p:pic>
        <p:nvPicPr>
          <p:cNvPr id="6" name="Picture 5" descr="A stack of books&#10;&#10;Description automatically generated">
            <a:extLst>
              <a:ext uri="{FF2B5EF4-FFF2-40B4-BE49-F238E27FC236}">
                <a16:creationId xmlns:a16="http://schemas.microsoft.com/office/drawing/2014/main" id="{B9999AEC-9BCF-473A-9FAC-60191D1C25F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262185" y="333910"/>
            <a:ext cx="1786989" cy="1786989"/>
          </a:xfrm>
          <a:prstGeom prst="rect">
            <a:avLst/>
          </a:prstGeom>
        </p:spPr>
      </p:pic>
    </p:spTree>
    <p:extLst>
      <p:ext uri="{BB962C8B-B14F-4D97-AF65-F5344CB8AC3E}">
        <p14:creationId xmlns:p14="http://schemas.microsoft.com/office/powerpoint/2010/main" val="2141914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98836-95F0-421E-A4DB-478B161D3E66}"/>
              </a:ext>
            </a:extLst>
          </p:cNvPr>
          <p:cNvSpPr>
            <a:spLocks noGrp="1"/>
          </p:cNvSpPr>
          <p:nvPr>
            <p:ph type="title"/>
          </p:nvPr>
        </p:nvSpPr>
        <p:spPr/>
        <p:txBody>
          <a:bodyPr/>
          <a:lstStyle/>
          <a:p>
            <a:r>
              <a:rPr lang="en-US" dirty="0"/>
              <a:t>Certificate of Completion:</a:t>
            </a:r>
          </a:p>
        </p:txBody>
      </p:sp>
      <p:sp>
        <p:nvSpPr>
          <p:cNvPr id="3" name="Content Placeholder 2">
            <a:extLst>
              <a:ext uri="{FF2B5EF4-FFF2-40B4-BE49-F238E27FC236}">
                <a16:creationId xmlns:a16="http://schemas.microsoft.com/office/drawing/2014/main" id="{7B28E50E-A511-4143-B244-C4C83C944002}"/>
              </a:ext>
            </a:extLst>
          </p:cNvPr>
          <p:cNvSpPr>
            <a:spLocks noGrp="1"/>
          </p:cNvSpPr>
          <p:nvPr>
            <p:ph sz="half" idx="1"/>
          </p:nvPr>
        </p:nvSpPr>
        <p:spPr/>
        <p:txBody>
          <a:bodyPr/>
          <a:lstStyle/>
          <a:p>
            <a:r>
              <a:rPr lang="en-US" dirty="0"/>
              <a:t>After completing the program, the nurse will receive a certificate of completion.  A competency evaluation follows completion of most individual courses.</a:t>
            </a:r>
          </a:p>
        </p:txBody>
      </p:sp>
      <p:sp>
        <p:nvSpPr>
          <p:cNvPr id="4" name="Content Placeholder 3">
            <a:extLst>
              <a:ext uri="{FF2B5EF4-FFF2-40B4-BE49-F238E27FC236}">
                <a16:creationId xmlns:a16="http://schemas.microsoft.com/office/drawing/2014/main" id="{AEF4A58E-F6A7-478B-B51C-ED1C49F7D650}"/>
              </a:ext>
            </a:extLst>
          </p:cNvPr>
          <p:cNvSpPr>
            <a:spLocks noGrp="1"/>
          </p:cNvSpPr>
          <p:nvPr>
            <p:ph sz="half" idx="2"/>
          </p:nvPr>
        </p:nvSpPr>
        <p:spPr/>
        <p:txBody>
          <a:bodyPr/>
          <a:lstStyle/>
          <a:p>
            <a:r>
              <a:rPr lang="en-US" dirty="0"/>
              <a:t>The courses may be used for annual training and education.</a:t>
            </a:r>
          </a:p>
        </p:txBody>
      </p:sp>
      <p:pic>
        <p:nvPicPr>
          <p:cNvPr id="6" name="Picture 5" descr="Diagram, schematic&#10;&#10;Description automatically generated">
            <a:extLst>
              <a:ext uri="{FF2B5EF4-FFF2-40B4-BE49-F238E27FC236}">
                <a16:creationId xmlns:a16="http://schemas.microsoft.com/office/drawing/2014/main" id="{78E8CF41-89CC-403F-BC5D-B38360AF7CD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102905" y="3850722"/>
            <a:ext cx="2611088" cy="2018371"/>
          </a:xfrm>
          <a:prstGeom prst="rect">
            <a:avLst/>
          </a:prstGeom>
        </p:spPr>
      </p:pic>
    </p:spTree>
    <p:extLst>
      <p:ext uri="{BB962C8B-B14F-4D97-AF65-F5344CB8AC3E}">
        <p14:creationId xmlns:p14="http://schemas.microsoft.com/office/powerpoint/2010/main" val="4056986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9B76C-E7A7-46BC-825B-E65A991E5E22}"/>
              </a:ext>
            </a:extLst>
          </p:cNvPr>
          <p:cNvSpPr>
            <a:spLocks noGrp="1"/>
          </p:cNvSpPr>
          <p:nvPr>
            <p:ph type="title"/>
          </p:nvPr>
        </p:nvSpPr>
        <p:spPr/>
        <p:txBody>
          <a:bodyPr/>
          <a:lstStyle/>
          <a:p>
            <a:r>
              <a:rPr lang="en-US" dirty="0"/>
              <a:t>Benefits of the Residency Program</a:t>
            </a:r>
          </a:p>
        </p:txBody>
      </p:sp>
      <p:sp>
        <p:nvSpPr>
          <p:cNvPr id="3" name="Content Placeholder 2">
            <a:extLst>
              <a:ext uri="{FF2B5EF4-FFF2-40B4-BE49-F238E27FC236}">
                <a16:creationId xmlns:a16="http://schemas.microsoft.com/office/drawing/2014/main" id="{7318B052-22E9-4DCD-8468-5162840B1CCE}"/>
              </a:ext>
            </a:extLst>
          </p:cNvPr>
          <p:cNvSpPr>
            <a:spLocks noGrp="1"/>
          </p:cNvSpPr>
          <p:nvPr>
            <p:ph sz="half" idx="1"/>
          </p:nvPr>
        </p:nvSpPr>
        <p:spPr/>
        <p:txBody>
          <a:bodyPr>
            <a:normAutofit fontScale="85000" lnSpcReduction="20000"/>
          </a:bodyPr>
          <a:lstStyle/>
          <a:p>
            <a:r>
              <a:rPr lang="en-US" dirty="0"/>
              <a:t>We all understand how busy nursing facilities are, and at times may be experiencing a shortage in staff readily available to provide the necessary training to new staff.  Often times new nurses are paired with an experienced nurse at the facility and due to the fast- pace course of the day, the  precepting nurse just doesn’t have the time to properly train and show the newbie how tasks really should be done.  Let us do the work for you, at a pace in which the new nurse gets to work self-paced and repeat the material as needed throughout the allotted timeframe.</a:t>
            </a:r>
          </a:p>
          <a:p>
            <a:pPr algn="ctr"/>
            <a:r>
              <a:rPr lang="en-US" dirty="0"/>
              <a:t>All Thumbs Up!</a:t>
            </a:r>
          </a:p>
        </p:txBody>
      </p:sp>
      <p:sp>
        <p:nvSpPr>
          <p:cNvPr id="4" name="Content Placeholder 3">
            <a:extLst>
              <a:ext uri="{FF2B5EF4-FFF2-40B4-BE49-F238E27FC236}">
                <a16:creationId xmlns:a16="http://schemas.microsoft.com/office/drawing/2014/main" id="{878E3DE4-2DCD-42DD-8E9E-26B8EEE788B4}"/>
              </a:ext>
            </a:extLst>
          </p:cNvPr>
          <p:cNvSpPr>
            <a:spLocks noGrp="1"/>
          </p:cNvSpPr>
          <p:nvPr>
            <p:ph sz="half" idx="2"/>
          </p:nvPr>
        </p:nvSpPr>
        <p:spPr>
          <a:xfrm>
            <a:off x="6515944" y="2074065"/>
            <a:ext cx="4639736" cy="4131734"/>
          </a:xfrm>
        </p:spPr>
        <p:txBody>
          <a:bodyPr>
            <a:normAutofit fontScale="85000" lnSpcReduction="20000"/>
          </a:bodyPr>
          <a:lstStyle/>
          <a:p>
            <a:pPr>
              <a:buFont typeface="Arial" panose="020B0604020202020204" pitchFamily="34" charset="0"/>
              <a:buChar char="•"/>
            </a:pPr>
            <a:r>
              <a:rPr lang="en-US" dirty="0"/>
              <a:t>Non-rushed setting for new nurse</a:t>
            </a:r>
          </a:p>
          <a:p>
            <a:pPr>
              <a:buFont typeface="Arial" panose="020B0604020202020204" pitchFamily="34" charset="0"/>
              <a:buChar char="•"/>
            </a:pPr>
            <a:r>
              <a:rPr lang="en-US" dirty="0"/>
              <a:t>Save time for staff</a:t>
            </a:r>
          </a:p>
          <a:p>
            <a:pPr>
              <a:buFont typeface="Arial" panose="020B0604020202020204" pitchFamily="34" charset="0"/>
              <a:buChar char="•"/>
            </a:pPr>
            <a:r>
              <a:rPr lang="en-US" dirty="0"/>
              <a:t>No more sitting in a traditional orientation and losing focus or falling asleep.</a:t>
            </a:r>
          </a:p>
          <a:p>
            <a:pPr>
              <a:buFont typeface="Arial" panose="020B0604020202020204" pitchFamily="34" charset="0"/>
              <a:buChar char="•"/>
            </a:pPr>
            <a:r>
              <a:rPr lang="en-US" dirty="0"/>
              <a:t>Interactive course sessions</a:t>
            </a:r>
          </a:p>
          <a:p>
            <a:pPr>
              <a:buFont typeface="Arial" panose="020B0604020202020204" pitchFamily="34" charset="0"/>
              <a:buChar char="•"/>
            </a:pPr>
            <a:r>
              <a:rPr lang="en-US" dirty="0"/>
              <a:t>Prepares the new nurse to go directly to the floor and start to work; less time following someone else</a:t>
            </a:r>
          </a:p>
          <a:p>
            <a:pPr>
              <a:buFont typeface="Arial" panose="020B0604020202020204" pitchFamily="34" charset="0"/>
              <a:buChar char="•"/>
            </a:pPr>
            <a:r>
              <a:rPr lang="en-US" dirty="0"/>
              <a:t>Decreases overall nurse turnover rate as nurse feels more confident and prepared to hit the floors running</a:t>
            </a:r>
          </a:p>
          <a:p>
            <a:pPr>
              <a:buFont typeface="Arial" panose="020B0604020202020204" pitchFamily="34" charset="0"/>
              <a:buChar char="•"/>
            </a:pPr>
            <a:r>
              <a:rPr lang="en-US" dirty="0"/>
              <a:t>Courses may be used for annual training</a:t>
            </a:r>
          </a:p>
          <a:p>
            <a:pPr>
              <a:buFont typeface="Arial" panose="020B0604020202020204" pitchFamily="34" charset="0"/>
              <a:buChar char="•"/>
            </a:pPr>
            <a:endParaRPr lang="en-US" dirty="0"/>
          </a:p>
        </p:txBody>
      </p:sp>
      <p:pic>
        <p:nvPicPr>
          <p:cNvPr id="6" name="Picture 5" descr="A picture containing text, computer&#10;&#10;Description automatically generated">
            <a:extLst>
              <a:ext uri="{FF2B5EF4-FFF2-40B4-BE49-F238E27FC236}">
                <a16:creationId xmlns:a16="http://schemas.microsoft.com/office/drawing/2014/main" id="{B09D9803-32CD-49FA-94C5-5A180C16D7D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358641" y="116117"/>
            <a:ext cx="1858039" cy="1621243"/>
          </a:xfrm>
          <a:prstGeom prst="rect">
            <a:avLst/>
          </a:prstGeom>
        </p:spPr>
      </p:pic>
    </p:spTree>
    <p:extLst>
      <p:ext uri="{BB962C8B-B14F-4D97-AF65-F5344CB8AC3E}">
        <p14:creationId xmlns:p14="http://schemas.microsoft.com/office/powerpoint/2010/main" val="3986479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93123-AE03-49A6-AE40-C44257BA431C}"/>
              </a:ext>
            </a:extLst>
          </p:cNvPr>
          <p:cNvSpPr>
            <a:spLocks noGrp="1"/>
          </p:cNvSpPr>
          <p:nvPr>
            <p:ph type="title"/>
          </p:nvPr>
        </p:nvSpPr>
        <p:spPr/>
        <p:txBody>
          <a:bodyPr/>
          <a:lstStyle/>
          <a:p>
            <a:r>
              <a:rPr lang="en-US" dirty="0"/>
              <a:t>CPR</a:t>
            </a:r>
          </a:p>
        </p:txBody>
      </p:sp>
      <p:sp>
        <p:nvSpPr>
          <p:cNvPr id="3" name="Content Placeholder 2">
            <a:extLst>
              <a:ext uri="{FF2B5EF4-FFF2-40B4-BE49-F238E27FC236}">
                <a16:creationId xmlns:a16="http://schemas.microsoft.com/office/drawing/2014/main" id="{62E6365F-D6CC-453B-AF5F-4A2DD7D4A55A}"/>
              </a:ext>
            </a:extLst>
          </p:cNvPr>
          <p:cNvSpPr>
            <a:spLocks noGrp="1"/>
          </p:cNvSpPr>
          <p:nvPr>
            <p:ph idx="1"/>
          </p:nvPr>
        </p:nvSpPr>
        <p:spPr/>
        <p:txBody>
          <a:bodyPr/>
          <a:lstStyle/>
          <a:p>
            <a:r>
              <a:rPr lang="en-US" dirty="0"/>
              <a:t>We provide CPR through the American Heart Association and </a:t>
            </a:r>
            <a:r>
              <a:rPr lang="en-US"/>
              <a:t>Red Cross to </a:t>
            </a:r>
            <a:r>
              <a:rPr lang="en-US" dirty="0"/>
              <a:t>healthcare providers as well as to laypersons.  2 -year certification.</a:t>
            </a:r>
          </a:p>
          <a:p>
            <a:endParaRPr lang="en-US" dirty="0"/>
          </a:p>
          <a:p>
            <a:r>
              <a:rPr lang="en-US" dirty="0"/>
              <a:t>Classroom setting in person </a:t>
            </a:r>
          </a:p>
          <a:p>
            <a:r>
              <a:rPr lang="en-US" dirty="0"/>
              <a:t>Online (course lesson online/skills portion must be in person)</a:t>
            </a:r>
          </a:p>
        </p:txBody>
      </p:sp>
      <p:pic>
        <p:nvPicPr>
          <p:cNvPr id="5" name="Picture 4" descr="A picture containing text, businesscard&#10;&#10;Description automatically generated">
            <a:extLst>
              <a:ext uri="{FF2B5EF4-FFF2-40B4-BE49-F238E27FC236}">
                <a16:creationId xmlns:a16="http://schemas.microsoft.com/office/drawing/2014/main" id="{6BCB2221-9555-4D05-9AF0-D719E241DC6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rot="1442270">
            <a:off x="8863182" y="3584666"/>
            <a:ext cx="2929656" cy="2197242"/>
          </a:xfrm>
          <a:prstGeom prst="rect">
            <a:avLst/>
          </a:prstGeom>
        </p:spPr>
      </p:pic>
      <p:pic>
        <p:nvPicPr>
          <p:cNvPr id="8" name="Picture 7">
            <a:extLst>
              <a:ext uri="{FF2B5EF4-FFF2-40B4-BE49-F238E27FC236}">
                <a16:creationId xmlns:a16="http://schemas.microsoft.com/office/drawing/2014/main" id="{CC7A6C4E-BCC9-4A58-8928-31CE912BC8AC}"/>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rot="19793355">
            <a:off x="7766677" y="-108056"/>
            <a:ext cx="2223970" cy="1943166"/>
          </a:xfrm>
          <a:prstGeom prst="rect">
            <a:avLst/>
          </a:prstGeom>
        </p:spPr>
      </p:pic>
    </p:spTree>
    <p:extLst>
      <p:ext uri="{BB962C8B-B14F-4D97-AF65-F5344CB8AC3E}">
        <p14:creationId xmlns:p14="http://schemas.microsoft.com/office/powerpoint/2010/main" val="1365044476"/>
      </p:ext>
    </p:extLst>
  </p:cSld>
  <p:clrMapOvr>
    <a:masterClrMapping/>
  </p:clrMapOvr>
</p:sld>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Garamond"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277</TotalTime>
  <Words>811</Words>
  <Application>Microsoft Office PowerPoint</Application>
  <PresentationFormat>Widescreen</PresentationFormat>
  <Paragraphs>88</Paragraphs>
  <Slides>11</Slides>
  <Notes>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Garamond</vt:lpstr>
      <vt:lpstr>Harrington</vt:lpstr>
      <vt:lpstr>Wingdings</vt:lpstr>
      <vt:lpstr>RetrospectVTI</vt:lpstr>
      <vt:lpstr>Elm Street Learning</vt:lpstr>
      <vt:lpstr>Who We Are:</vt:lpstr>
      <vt:lpstr>LTC Online Nurse Residency</vt:lpstr>
      <vt:lpstr>The Online Nurse Residency Programs:</vt:lpstr>
      <vt:lpstr>30 Day Nurse Residency Courses</vt:lpstr>
      <vt:lpstr>90-Day Nurse Residency Courses</vt:lpstr>
      <vt:lpstr>Certificate of Completion:</vt:lpstr>
      <vt:lpstr>Benefits of the Residency Program</vt:lpstr>
      <vt:lpstr>CPR</vt:lpstr>
      <vt:lpstr>Elm Street Learning</vt:lpstr>
      <vt:lpstr>Contact us by:            www.elmstreet-learning.com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Elm Street Learning</dc:title>
  <dc:creator>Syble Darden-Euring</dc:creator>
  <cp:lastModifiedBy>Syble Darden-Barry</cp:lastModifiedBy>
  <cp:revision>1</cp:revision>
  <dcterms:created xsi:type="dcterms:W3CDTF">2022-02-26T02:30:34Z</dcterms:created>
  <dcterms:modified xsi:type="dcterms:W3CDTF">2023-01-19T04:32:33Z</dcterms:modified>
</cp:coreProperties>
</file>